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2"/>
  </p:sldMasterIdLst>
  <p:notesMasterIdLst>
    <p:notesMasterId r:id="rId21"/>
  </p:notesMasterIdLst>
  <p:handoutMasterIdLst>
    <p:handoutMasterId r:id="rId22"/>
  </p:handoutMasterIdLst>
  <p:sldIdLst>
    <p:sldId id="284" r:id="rId3"/>
    <p:sldId id="280" r:id="rId4"/>
    <p:sldId id="328" r:id="rId5"/>
    <p:sldId id="292" r:id="rId6"/>
    <p:sldId id="324" r:id="rId7"/>
    <p:sldId id="279" r:id="rId8"/>
    <p:sldId id="325" r:id="rId9"/>
    <p:sldId id="287" r:id="rId10"/>
    <p:sldId id="320" r:id="rId11"/>
    <p:sldId id="321" r:id="rId12"/>
    <p:sldId id="322" r:id="rId13"/>
    <p:sldId id="323" r:id="rId14"/>
    <p:sldId id="277" r:id="rId15"/>
    <p:sldId id="330" r:id="rId16"/>
    <p:sldId id="329" r:id="rId17"/>
    <p:sldId id="307" r:id="rId18"/>
    <p:sldId id="310" r:id="rId19"/>
    <p:sldId id="317" r:id="rId20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28"/>
    <a:srgbClr val="4D4F53"/>
    <a:srgbClr val="E1E1E1"/>
    <a:srgbClr val="CD0037"/>
    <a:srgbClr val="D7D7D7"/>
    <a:srgbClr val="009AA6"/>
    <a:srgbClr val="FFB612"/>
    <a:srgbClr val="E0D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2909" autoAdjust="0"/>
  </p:normalViewPr>
  <p:slideViewPr>
    <p:cSldViewPr>
      <p:cViewPr varScale="1">
        <p:scale>
          <a:sx n="89" d="100"/>
          <a:sy n="89" d="100"/>
        </p:scale>
        <p:origin x="128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2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4DDE0-9A17-4F0E-8EFB-FDC4C22B4A2E}" type="doc">
      <dgm:prSet loTypeId="urn:microsoft.com/office/officeart/2005/8/layout/venn2#1" loCatId="relationship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87EF3DB5-A0A7-4045-AD19-2FA382BF2F76}">
      <dgm:prSet phldrT="[Text]" custT="1"/>
      <dgm:spPr/>
      <dgm:t>
        <a:bodyPr/>
        <a:lstStyle/>
        <a:p>
          <a:r>
            <a:rPr lang="en-US" sz="1400" b="1" smtClean="0"/>
            <a:t>Domaine</a:t>
          </a:r>
          <a:endParaRPr lang="en-US" sz="1400" b="1" dirty="0"/>
        </a:p>
      </dgm:t>
    </dgm:pt>
    <dgm:pt modelId="{68900CE5-87A3-40D6-9525-02F5209AC285}" type="parTrans" cxnId="{3F9A7F48-28A9-4902-A097-4514D8DAE758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E91BF83B-BB54-4760-B828-5B125344D8CF}" type="sibTrans" cxnId="{3F9A7F48-28A9-4902-A097-4514D8DAE758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8F4A0DEB-A5D0-4B6D-869B-5C966B6379D7}">
      <dgm:prSet phldrT="[Text]" custT="1"/>
      <dgm:spPr/>
      <dgm:t>
        <a:bodyPr/>
        <a:lstStyle/>
        <a:p>
          <a:r>
            <a:rPr lang="en-US" sz="1400" b="1" noProof="0" smtClean="0"/>
            <a:t>Champ</a:t>
          </a:r>
          <a:endParaRPr lang="en-US" sz="1400" b="1" noProof="0" dirty="0"/>
        </a:p>
      </dgm:t>
    </dgm:pt>
    <dgm:pt modelId="{8061D39F-8FBB-41B1-8628-04B441814555}" type="parTrans" cxnId="{50DB4C7E-55E5-4049-B9A2-D4B8415E511B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973109C0-3663-45BD-9987-3077A7827EE8}" type="sibTrans" cxnId="{50DB4C7E-55E5-4049-B9A2-D4B8415E511B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CB1E8225-E4A2-4277-A356-AA6982A2D359}">
      <dgm:prSet phldrT="[Text]" custT="1"/>
      <dgm:spPr/>
      <dgm:t>
        <a:bodyPr/>
        <a:lstStyle/>
        <a:p>
          <a:r>
            <a:rPr lang="en-US" sz="1400" b="1" smtClean="0"/>
            <a:t>Réference</a:t>
          </a:r>
          <a:endParaRPr lang="en-US" sz="1400" b="1" dirty="0"/>
        </a:p>
      </dgm:t>
    </dgm:pt>
    <dgm:pt modelId="{9F3CE1A3-BF60-4FBA-A020-BAE35FCEA8E8}" type="parTrans" cxnId="{440BB167-DF77-49D9-AC76-3811698BC31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6E437FC9-536C-405C-85BD-5C98BDA5C4FE}" type="sibTrans" cxnId="{440BB167-DF77-49D9-AC76-3811698BC31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FDD6A4DB-9C57-4D2F-BCFF-3936FEBAF837}">
      <dgm:prSet phldrT="[Text]" custT="1"/>
      <dgm:spPr/>
      <dgm:t>
        <a:bodyPr/>
        <a:lstStyle/>
        <a:p>
          <a:r>
            <a:rPr lang="en-US" sz="1400" b="1" smtClean="0"/>
            <a:t>Preuve</a:t>
          </a:r>
          <a:endParaRPr lang="en-US" sz="1400" b="1" dirty="0"/>
        </a:p>
      </dgm:t>
    </dgm:pt>
    <dgm:pt modelId="{428127DB-5083-4A2F-A838-9366ABB4040D}" type="parTrans" cxnId="{AFAA7236-DBBB-47BC-8425-17FE95F6E8A5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093B1A48-B7C1-44A0-99BC-9365123639A9}" type="sibTrans" cxnId="{AFAA7236-DBBB-47BC-8425-17FE95F6E8A5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EF0FEC8D-0E55-406E-A4FA-3FED775B2E27}">
      <dgm:prSet custT="1"/>
      <dgm:spPr/>
      <dgm:t>
        <a:bodyPr/>
        <a:lstStyle/>
        <a:p>
          <a:r>
            <a:rPr lang="en-US" sz="1400" b="1" noProof="0" smtClean="0"/>
            <a:t>Critère</a:t>
          </a:r>
          <a:endParaRPr lang="en-US" sz="1400" b="1" dirty="0"/>
        </a:p>
      </dgm:t>
    </dgm:pt>
    <dgm:pt modelId="{0F4256DF-A3B8-4A1E-BE15-6231DA9E50ED}" type="parTrans" cxnId="{4BBA3DE1-D476-40A1-807B-3D51D7CF14B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3E9686B9-9759-45AA-812D-2511CEC0C34E}" type="sibTrans" cxnId="{4BBA3DE1-D476-40A1-807B-3D51D7CF14B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1D4DFB4C-FCA1-48A9-848C-B80F371DD9A1}" type="pres">
      <dgm:prSet presAssocID="{A964DDE0-9A17-4F0E-8EFB-FDC4C22B4A2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B098B5-28A2-47C0-BFCA-AB45665416FF}" type="pres">
      <dgm:prSet presAssocID="{A964DDE0-9A17-4F0E-8EFB-FDC4C22B4A2E}" presName="comp1" presStyleCnt="0"/>
      <dgm:spPr/>
      <dgm:t>
        <a:bodyPr/>
        <a:lstStyle/>
        <a:p>
          <a:endParaRPr lang="en-US"/>
        </a:p>
      </dgm:t>
    </dgm:pt>
    <dgm:pt modelId="{65EC3DA1-E793-4804-AFCD-873B5F174437}" type="pres">
      <dgm:prSet presAssocID="{A964DDE0-9A17-4F0E-8EFB-FDC4C22B4A2E}" presName="circle1" presStyleLbl="node1" presStyleIdx="0" presStyleCnt="5"/>
      <dgm:spPr/>
      <dgm:t>
        <a:bodyPr/>
        <a:lstStyle/>
        <a:p>
          <a:endParaRPr lang="en-US"/>
        </a:p>
      </dgm:t>
    </dgm:pt>
    <dgm:pt modelId="{D6EAACA2-AAC3-4E68-89EF-A05DCB298594}" type="pres">
      <dgm:prSet presAssocID="{A964DDE0-9A17-4F0E-8EFB-FDC4C22B4A2E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7F00A-B251-4F6A-9B32-BA16D41C2542}" type="pres">
      <dgm:prSet presAssocID="{A964DDE0-9A17-4F0E-8EFB-FDC4C22B4A2E}" presName="comp2" presStyleCnt="0"/>
      <dgm:spPr/>
      <dgm:t>
        <a:bodyPr/>
        <a:lstStyle/>
        <a:p>
          <a:endParaRPr lang="en-US"/>
        </a:p>
      </dgm:t>
    </dgm:pt>
    <dgm:pt modelId="{9AE12AE3-B6D5-4A64-BC58-AF45BBE38428}" type="pres">
      <dgm:prSet presAssocID="{A964DDE0-9A17-4F0E-8EFB-FDC4C22B4A2E}" presName="circle2" presStyleLbl="node1" presStyleIdx="1" presStyleCnt="5"/>
      <dgm:spPr/>
      <dgm:t>
        <a:bodyPr/>
        <a:lstStyle/>
        <a:p>
          <a:endParaRPr lang="en-US"/>
        </a:p>
      </dgm:t>
    </dgm:pt>
    <dgm:pt modelId="{CCEE28F8-832E-4E22-99F1-F60859BB79CC}" type="pres">
      <dgm:prSet presAssocID="{A964DDE0-9A17-4F0E-8EFB-FDC4C22B4A2E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7B8E3-CB08-4BB5-B62A-A1DCA91B2942}" type="pres">
      <dgm:prSet presAssocID="{A964DDE0-9A17-4F0E-8EFB-FDC4C22B4A2E}" presName="comp3" presStyleCnt="0"/>
      <dgm:spPr/>
      <dgm:t>
        <a:bodyPr/>
        <a:lstStyle/>
        <a:p>
          <a:endParaRPr lang="en-US"/>
        </a:p>
      </dgm:t>
    </dgm:pt>
    <dgm:pt modelId="{6DBDBE2B-1D6C-4E16-B41A-9716EDA64DE4}" type="pres">
      <dgm:prSet presAssocID="{A964DDE0-9A17-4F0E-8EFB-FDC4C22B4A2E}" presName="circle3" presStyleLbl="node1" presStyleIdx="2" presStyleCnt="5"/>
      <dgm:spPr/>
      <dgm:t>
        <a:bodyPr/>
        <a:lstStyle/>
        <a:p>
          <a:endParaRPr lang="en-US"/>
        </a:p>
      </dgm:t>
    </dgm:pt>
    <dgm:pt modelId="{E30EAFE9-E1FF-4137-A9D0-DA3C3FA541BD}" type="pres">
      <dgm:prSet presAssocID="{A964DDE0-9A17-4F0E-8EFB-FDC4C22B4A2E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61AD2-AA05-4F7B-A6A3-BE2E6F150F36}" type="pres">
      <dgm:prSet presAssocID="{A964DDE0-9A17-4F0E-8EFB-FDC4C22B4A2E}" presName="comp4" presStyleCnt="0"/>
      <dgm:spPr/>
      <dgm:t>
        <a:bodyPr/>
        <a:lstStyle/>
        <a:p>
          <a:endParaRPr lang="en-US"/>
        </a:p>
      </dgm:t>
    </dgm:pt>
    <dgm:pt modelId="{8BD99CBA-BCC6-4DFA-AD8D-14ACA3211DF4}" type="pres">
      <dgm:prSet presAssocID="{A964DDE0-9A17-4F0E-8EFB-FDC4C22B4A2E}" presName="circle4" presStyleLbl="node1" presStyleIdx="3" presStyleCnt="5"/>
      <dgm:spPr/>
      <dgm:t>
        <a:bodyPr/>
        <a:lstStyle/>
        <a:p>
          <a:endParaRPr lang="en-US"/>
        </a:p>
      </dgm:t>
    </dgm:pt>
    <dgm:pt modelId="{3DA6BEA4-E2B3-49E8-AF79-32E3B833E610}" type="pres">
      <dgm:prSet presAssocID="{A964DDE0-9A17-4F0E-8EFB-FDC4C22B4A2E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00B10-0012-4476-A3EB-C147BDCF17A1}" type="pres">
      <dgm:prSet presAssocID="{A964DDE0-9A17-4F0E-8EFB-FDC4C22B4A2E}" presName="comp5" presStyleCnt="0"/>
      <dgm:spPr/>
      <dgm:t>
        <a:bodyPr/>
        <a:lstStyle/>
        <a:p>
          <a:endParaRPr lang="en-US"/>
        </a:p>
      </dgm:t>
    </dgm:pt>
    <dgm:pt modelId="{CBCBAC17-42FF-4430-A532-89A57F729D0E}" type="pres">
      <dgm:prSet presAssocID="{A964DDE0-9A17-4F0E-8EFB-FDC4C22B4A2E}" presName="circle5" presStyleLbl="node1" presStyleIdx="4" presStyleCnt="5"/>
      <dgm:spPr/>
      <dgm:t>
        <a:bodyPr/>
        <a:lstStyle/>
        <a:p>
          <a:endParaRPr lang="en-US"/>
        </a:p>
      </dgm:t>
    </dgm:pt>
    <dgm:pt modelId="{5D9EA148-AEEA-4F31-A480-88E5589D869A}" type="pres">
      <dgm:prSet presAssocID="{A964DDE0-9A17-4F0E-8EFB-FDC4C22B4A2E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3D01C6-6E36-4DA5-A5CA-B6D947D930E4}" type="presOf" srcId="{87EF3DB5-A0A7-4045-AD19-2FA382BF2F76}" destId="{65EC3DA1-E793-4804-AFCD-873B5F174437}" srcOrd="0" destOrd="0" presId="urn:microsoft.com/office/officeart/2005/8/layout/venn2#1"/>
    <dgm:cxn modelId="{1193EB70-9E26-451C-B646-936445DF7CA4}" type="presOf" srcId="{EF0FEC8D-0E55-406E-A4FA-3FED775B2E27}" destId="{8BD99CBA-BCC6-4DFA-AD8D-14ACA3211DF4}" srcOrd="0" destOrd="0" presId="urn:microsoft.com/office/officeart/2005/8/layout/venn2#1"/>
    <dgm:cxn modelId="{EFA7FE53-744A-4E17-AE0E-DFF86575922D}" type="presOf" srcId="{A964DDE0-9A17-4F0E-8EFB-FDC4C22B4A2E}" destId="{1D4DFB4C-FCA1-48A9-848C-B80F371DD9A1}" srcOrd="0" destOrd="0" presId="urn:microsoft.com/office/officeart/2005/8/layout/venn2#1"/>
    <dgm:cxn modelId="{AFAA7236-DBBB-47BC-8425-17FE95F6E8A5}" srcId="{A964DDE0-9A17-4F0E-8EFB-FDC4C22B4A2E}" destId="{FDD6A4DB-9C57-4D2F-BCFF-3936FEBAF837}" srcOrd="4" destOrd="0" parTransId="{428127DB-5083-4A2F-A838-9366ABB4040D}" sibTransId="{093B1A48-B7C1-44A0-99BC-9365123639A9}"/>
    <dgm:cxn modelId="{22470CF2-7AF8-4001-B21E-ECEF79D5E9BC}" type="presOf" srcId="{FDD6A4DB-9C57-4D2F-BCFF-3936FEBAF837}" destId="{5D9EA148-AEEA-4F31-A480-88E5589D869A}" srcOrd="1" destOrd="0" presId="urn:microsoft.com/office/officeart/2005/8/layout/venn2#1"/>
    <dgm:cxn modelId="{3F9A7F48-28A9-4902-A097-4514D8DAE758}" srcId="{A964DDE0-9A17-4F0E-8EFB-FDC4C22B4A2E}" destId="{87EF3DB5-A0A7-4045-AD19-2FA382BF2F76}" srcOrd="0" destOrd="0" parTransId="{68900CE5-87A3-40D6-9525-02F5209AC285}" sibTransId="{E91BF83B-BB54-4760-B828-5B125344D8CF}"/>
    <dgm:cxn modelId="{398DAD28-E835-45B9-A347-C71CF81CCF41}" type="presOf" srcId="{8F4A0DEB-A5D0-4B6D-869B-5C966B6379D7}" destId="{9AE12AE3-B6D5-4A64-BC58-AF45BBE38428}" srcOrd="0" destOrd="0" presId="urn:microsoft.com/office/officeart/2005/8/layout/venn2#1"/>
    <dgm:cxn modelId="{D1B43FC2-C728-42F2-9B5D-D84C793FAF7C}" type="presOf" srcId="{CB1E8225-E4A2-4277-A356-AA6982A2D359}" destId="{6DBDBE2B-1D6C-4E16-B41A-9716EDA64DE4}" srcOrd="0" destOrd="0" presId="urn:microsoft.com/office/officeart/2005/8/layout/venn2#1"/>
    <dgm:cxn modelId="{40635606-DF92-4C70-90F1-8F829ED07117}" type="presOf" srcId="{FDD6A4DB-9C57-4D2F-BCFF-3936FEBAF837}" destId="{CBCBAC17-42FF-4430-A532-89A57F729D0E}" srcOrd="0" destOrd="0" presId="urn:microsoft.com/office/officeart/2005/8/layout/venn2#1"/>
    <dgm:cxn modelId="{0E7897FE-7C8A-4238-ACB2-61E6B608CBC9}" type="presOf" srcId="{8F4A0DEB-A5D0-4B6D-869B-5C966B6379D7}" destId="{CCEE28F8-832E-4E22-99F1-F60859BB79CC}" srcOrd="1" destOrd="0" presId="urn:microsoft.com/office/officeart/2005/8/layout/venn2#1"/>
    <dgm:cxn modelId="{440BB167-DF77-49D9-AC76-3811698BC31D}" srcId="{A964DDE0-9A17-4F0E-8EFB-FDC4C22B4A2E}" destId="{CB1E8225-E4A2-4277-A356-AA6982A2D359}" srcOrd="2" destOrd="0" parTransId="{9F3CE1A3-BF60-4FBA-A020-BAE35FCEA8E8}" sibTransId="{6E437FC9-536C-405C-85BD-5C98BDA5C4FE}"/>
    <dgm:cxn modelId="{C27E1603-5CA1-4119-8E7C-324EB13C9670}" type="presOf" srcId="{87EF3DB5-A0A7-4045-AD19-2FA382BF2F76}" destId="{D6EAACA2-AAC3-4E68-89EF-A05DCB298594}" srcOrd="1" destOrd="0" presId="urn:microsoft.com/office/officeart/2005/8/layout/venn2#1"/>
    <dgm:cxn modelId="{4BBA3DE1-D476-40A1-807B-3D51D7CF14BD}" srcId="{A964DDE0-9A17-4F0E-8EFB-FDC4C22B4A2E}" destId="{EF0FEC8D-0E55-406E-A4FA-3FED775B2E27}" srcOrd="3" destOrd="0" parTransId="{0F4256DF-A3B8-4A1E-BE15-6231DA9E50ED}" sibTransId="{3E9686B9-9759-45AA-812D-2511CEC0C34E}"/>
    <dgm:cxn modelId="{1A2F7A27-906B-46AC-971E-28724D8CE95B}" type="presOf" srcId="{EF0FEC8D-0E55-406E-A4FA-3FED775B2E27}" destId="{3DA6BEA4-E2B3-49E8-AF79-32E3B833E610}" srcOrd="1" destOrd="0" presId="urn:microsoft.com/office/officeart/2005/8/layout/venn2#1"/>
    <dgm:cxn modelId="{9777A2BB-D800-4067-8C43-E6539FBED6C3}" type="presOf" srcId="{CB1E8225-E4A2-4277-A356-AA6982A2D359}" destId="{E30EAFE9-E1FF-4137-A9D0-DA3C3FA541BD}" srcOrd="1" destOrd="0" presId="urn:microsoft.com/office/officeart/2005/8/layout/venn2#1"/>
    <dgm:cxn modelId="{50DB4C7E-55E5-4049-B9A2-D4B8415E511B}" srcId="{A964DDE0-9A17-4F0E-8EFB-FDC4C22B4A2E}" destId="{8F4A0DEB-A5D0-4B6D-869B-5C966B6379D7}" srcOrd="1" destOrd="0" parTransId="{8061D39F-8FBB-41B1-8628-04B441814555}" sibTransId="{973109C0-3663-45BD-9987-3077A7827EE8}"/>
    <dgm:cxn modelId="{DE23FD15-16E1-4473-A37B-D3DB1808ED4E}" type="presParOf" srcId="{1D4DFB4C-FCA1-48A9-848C-B80F371DD9A1}" destId="{EFB098B5-28A2-47C0-BFCA-AB45665416FF}" srcOrd="0" destOrd="0" presId="urn:microsoft.com/office/officeart/2005/8/layout/venn2#1"/>
    <dgm:cxn modelId="{648AB7BF-C9EF-4238-A7F4-DAB141C7E690}" type="presParOf" srcId="{EFB098B5-28A2-47C0-BFCA-AB45665416FF}" destId="{65EC3DA1-E793-4804-AFCD-873B5F174437}" srcOrd="0" destOrd="0" presId="urn:microsoft.com/office/officeart/2005/8/layout/venn2#1"/>
    <dgm:cxn modelId="{13069AF4-6050-4696-B2EE-6130EDF7CB7D}" type="presParOf" srcId="{EFB098B5-28A2-47C0-BFCA-AB45665416FF}" destId="{D6EAACA2-AAC3-4E68-89EF-A05DCB298594}" srcOrd="1" destOrd="0" presId="urn:microsoft.com/office/officeart/2005/8/layout/venn2#1"/>
    <dgm:cxn modelId="{3526DEC3-6C40-4975-8B3D-64DD5787B52F}" type="presParOf" srcId="{1D4DFB4C-FCA1-48A9-848C-B80F371DD9A1}" destId="{E697F00A-B251-4F6A-9B32-BA16D41C2542}" srcOrd="1" destOrd="0" presId="urn:microsoft.com/office/officeart/2005/8/layout/venn2#1"/>
    <dgm:cxn modelId="{43B09594-C06B-43D6-A5A4-69B3F7F730C4}" type="presParOf" srcId="{E697F00A-B251-4F6A-9B32-BA16D41C2542}" destId="{9AE12AE3-B6D5-4A64-BC58-AF45BBE38428}" srcOrd="0" destOrd="0" presId="urn:microsoft.com/office/officeart/2005/8/layout/venn2#1"/>
    <dgm:cxn modelId="{C6DCAF0C-FCBD-4A3D-9E80-F266AC5BBEC9}" type="presParOf" srcId="{E697F00A-B251-4F6A-9B32-BA16D41C2542}" destId="{CCEE28F8-832E-4E22-99F1-F60859BB79CC}" srcOrd="1" destOrd="0" presId="urn:microsoft.com/office/officeart/2005/8/layout/venn2#1"/>
    <dgm:cxn modelId="{7C4C72F5-6D3C-41E3-B2A7-100D75B20516}" type="presParOf" srcId="{1D4DFB4C-FCA1-48A9-848C-B80F371DD9A1}" destId="{ED67B8E3-CB08-4BB5-B62A-A1DCA91B2942}" srcOrd="2" destOrd="0" presId="urn:microsoft.com/office/officeart/2005/8/layout/venn2#1"/>
    <dgm:cxn modelId="{8F6DB532-7AB1-46E3-A7ED-757FDD6DC8A0}" type="presParOf" srcId="{ED67B8E3-CB08-4BB5-B62A-A1DCA91B2942}" destId="{6DBDBE2B-1D6C-4E16-B41A-9716EDA64DE4}" srcOrd="0" destOrd="0" presId="urn:microsoft.com/office/officeart/2005/8/layout/venn2#1"/>
    <dgm:cxn modelId="{7F6A135D-8558-4073-842C-FC91762E1B90}" type="presParOf" srcId="{ED67B8E3-CB08-4BB5-B62A-A1DCA91B2942}" destId="{E30EAFE9-E1FF-4137-A9D0-DA3C3FA541BD}" srcOrd="1" destOrd="0" presId="urn:microsoft.com/office/officeart/2005/8/layout/venn2#1"/>
    <dgm:cxn modelId="{B6D253D9-862A-44E8-8188-7678DBA70EFB}" type="presParOf" srcId="{1D4DFB4C-FCA1-48A9-848C-B80F371DD9A1}" destId="{F5861AD2-AA05-4F7B-A6A3-BE2E6F150F36}" srcOrd="3" destOrd="0" presId="urn:microsoft.com/office/officeart/2005/8/layout/venn2#1"/>
    <dgm:cxn modelId="{536828C6-C2CE-47A2-B6B5-177DB250B037}" type="presParOf" srcId="{F5861AD2-AA05-4F7B-A6A3-BE2E6F150F36}" destId="{8BD99CBA-BCC6-4DFA-AD8D-14ACA3211DF4}" srcOrd="0" destOrd="0" presId="urn:microsoft.com/office/officeart/2005/8/layout/venn2#1"/>
    <dgm:cxn modelId="{40C9B747-AA44-4218-A629-23B2230C11E0}" type="presParOf" srcId="{F5861AD2-AA05-4F7B-A6A3-BE2E6F150F36}" destId="{3DA6BEA4-E2B3-49E8-AF79-32E3B833E610}" srcOrd="1" destOrd="0" presId="urn:microsoft.com/office/officeart/2005/8/layout/venn2#1"/>
    <dgm:cxn modelId="{B02B16A8-CDA9-486F-B159-51F10D12C8C2}" type="presParOf" srcId="{1D4DFB4C-FCA1-48A9-848C-B80F371DD9A1}" destId="{9EC00B10-0012-4476-A3EB-C147BDCF17A1}" srcOrd="4" destOrd="0" presId="urn:microsoft.com/office/officeart/2005/8/layout/venn2#1"/>
    <dgm:cxn modelId="{F9EC15A8-9D2B-4FEE-A3A7-260EBEC7F9C8}" type="presParOf" srcId="{9EC00B10-0012-4476-A3EB-C147BDCF17A1}" destId="{CBCBAC17-42FF-4430-A532-89A57F729D0E}" srcOrd="0" destOrd="0" presId="urn:microsoft.com/office/officeart/2005/8/layout/venn2#1"/>
    <dgm:cxn modelId="{58D47403-9B30-49EC-B956-8F0130BC3472}" type="presParOf" srcId="{9EC00B10-0012-4476-A3EB-C147BDCF17A1}" destId="{5D9EA148-AEEA-4F31-A480-88E5589D869A}" srcOrd="1" destOrd="0" presId="urn:microsoft.com/office/officeart/2005/8/layout/venn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B039D8-761D-4A04-9BC7-BB5AE983D140}" type="doc">
      <dgm:prSet loTypeId="urn:microsoft.com/office/officeart/2005/8/layout/radial5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5B5E72-94A2-4DFE-B574-CAF67BB12A5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11 principles </a:t>
          </a:r>
        </a:p>
      </dgm:t>
    </dgm:pt>
    <dgm:pt modelId="{4DF41D96-1C41-4E36-8580-3628B142677D}" type="parTrans" cxnId="{3FB83718-979A-459C-8CC4-2D9766734D81}">
      <dgm:prSet/>
      <dgm:spPr/>
      <dgm:t>
        <a:bodyPr/>
        <a:lstStyle/>
        <a:p>
          <a:endParaRPr lang="en-US" sz="2800"/>
        </a:p>
      </dgm:t>
    </dgm:pt>
    <dgm:pt modelId="{B0C6B973-8494-4B18-84CC-3103A71472F1}" type="sibTrans" cxnId="{3FB83718-979A-459C-8CC4-2D9766734D81}">
      <dgm:prSet/>
      <dgm:spPr/>
      <dgm:t>
        <a:bodyPr/>
        <a:lstStyle/>
        <a:p>
          <a:endParaRPr lang="en-US" sz="2800"/>
        </a:p>
      </dgm:t>
    </dgm:pt>
    <dgm:pt modelId="{9F2DCCF2-7AF2-4B0F-B694-D75BE13ACA9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fr-FR" sz="1400" dirty="0" smtClean="0"/>
            <a:t>Implication du personnel </a:t>
          </a:r>
          <a:endParaRPr lang="en-US" sz="1400" b="0" cap="none" spc="0" dirty="0">
            <a:ln w="0">
              <a:noFill/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F9C3359-79BE-4EF8-AE75-B4B4A1E960A8}" type="parTrans" cxnId="{F2D886C8-3D65-4868-A15F-66EBA61A78CD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/>
        </a:p>
      </dgm:t>
    </dgm:pt>
    <dgm:pt modelId="{B64D0CBE-BDB4-47BB-92D6-28BCB7BE43D5}" type="sibTrans" cxnId="{F2D886C8-3D65-4868-A15F-66EBA61A78CD}">
      <dgm:prSet/>
      <dgm:spPr/>
      <dgm:t>
        <a:bodyPr/>
        <a:lstStyle/>
        <a:p>
          <a:endParaRPr lang="en-US" sz="2800"/>
        </a:p>
      </dgm:t>
    </dgm:pt>
    <dgm:pt modelId="{AA5F2561-0327-4D6F-AD29-858036C193F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fr-FR" sz="1400" dirty="0" smtClean="0"/>
            <a:t>Orientations des apprenants et des autres bénéficiaires</a:t>
          </a:r>
          <a:endParaRPr lang="en-US" sz="1400" dirty="0"/>
        </a:p>
      </dgm:t>
    </dgm:pt>
    <dgm:pt modelId="{E7A60124-205D-45E7-91C4-C43CE8934EBB}" type="parTrans" cxnId="{34860BC3-5967-4AC7-B6BE-22F2759D89C5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/>
        </a:p>
      </dgm:t>
    </dgm:pt>
    <dgm:pt modelId="{BCE1C5C0-692E-44F8-A79A-6025B241604B}" type="sibTrans" cxnId="{34860BC3-5967-4AC7-B6BE-22F2759D89C5}">
      <dgm:prSet/>
      <dgm:spPr/>
      <dgm:t>
        <a:bodyPr/>
        <a:lstStyle/>
        <a:p>
          <a:endParaRPr lang="en-US" sz="2800"/>
        </a:p>
      </dgm:t>
    </dgm:pt>
    <dgm:pt modelId="{7E08C820-F8B7-48FE-B9FE-839186998FE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fr-FR" sz="1400" dirty="0" smtClean="0"/>
            <a:t>Leadership visionnaire</a:t>
          </a:r>
          <a:endParaRPr lang="en-US" sz="1400" b="0" cap="none" spc="0" dirty="0">
            <a:ln w="0">
              <a:noFill/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DC1037B-3A21-4962-B2AC-87BD2D1ADD9B}" type="parTrans" cxnId="{7E129950-EEB3-4307-817C-B620E12AB3EA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/>
        </a:p>
      </dgm:t>
    </dgm:pt>
    <dgm:pt modelId="{6584C75F-9BE1-4C77-99A1-8962235652C9}" type="sibTrans" cxnId="{7E129950-EEB3-4307-817C-B620E12AB3EA}">
      <dgm:prSet/>
      <dgm:spPr/>
      <dgm:t>
        <a:bodyPr/>
        <a:lstStyle/>
        <a:p>
          <a:endParaRPr lang="en-US" sz="2800"/>
        </a:p>
      </dgm:t>
    </dgm:pt>
    <dgm:pt modelId="{ED6F8C92-0F18-465C-8683-9E6598E8D39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fr-FR" sz="1400" dirty="0" smtClean="0"/>
            <a:t>Approche processus </a:t>
          </a:r>
          <a:endParaRPr lang="en-US" sz="1400" b="0" cap="none" spc="0" dirty="0">
            <a:ln w="0">
              <a:noFill/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E5D8174-58EF-4843-8AC6-3036CBBBE529}" type="parTrans" cxnId="{44CD3763-B000-4080-9C20-669D6CA3611E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/>
        </a:p>
      </dgm:t>
    </dgm:pt>
    <dgm:pt modelId="{84F7E5E0-5FF1-49EE-980C-2A86AF0DF63D}" type="sibTrans" cxnId="{44CD3763-B000-4080-9C20-669D6CA3611E}">
      <dgm:prSet/>
      <dgm:spPr>
        <a:solidFill>
          <a:schemeClr val="bg1"/>
        </a:solidFill>
      </dgm:spPr>
      <dgm:t>
        <a:bodyPr/>
        <a:lstStyle/>
        <a:p>
          <a:endParaRPr lang="en-US" sz="2800"/>
        </a:p>
      </dgm:t>
    </dgm:pt>
    <dgm:pt modelId="{3234B80A-B6DF-4D9A-8682-F1AFCB2D9B0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fr-FR" sz="1400" dirty="0" smtClean="0"/>
            <a:t>Décisions fondées sur les épreuves</a:t>
          </a:r>
          <a:endParaRPr lang="en-US" sz="1400" b="0" cap="none" spc="0" dirty="0">
            <a:ln w="0">
              <a:noFill/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18B216C-743E-445B-8737-E95217527535}" type="parTrans" cxnId="{A22D6829-F932-44AC-BB4A-233531E30B78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/>
        </a:p>
      </dgm:t>
    </dgm:pt>
    <dgm:pt modelId="{1CCA664E-48F6-4070-ABD8-26946FAEA8BC}" type="sibTrans" cxnId="{A22D6829-F932-44AC-BB4A-233531E30B78}">
      <dgm:prSet/>
      <dgm:spPr/>
      <dgm:t>
        <a:bodyPr/>
        <a:lstStyle/>
        <a:p>
          <a:endParaRPr lang="en-US" sz="2800"/>
        </a:p>
      </dgm:t>
    </dgm:pt>
    <dgm:pt modelId="{060FFF0C-7290-4E8A-8BD4-950ABCD2D92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fr-FR" sz="1400" dirty="0" smtClean="0"/>
            <a:t>Responsabilités</a:t>
          </a:r>
          <a:endParaRPr lang="en-US" sz="1400" b="0" cap="none" spc="0" noProof="0" dirty="0">
            <a:ln w="0">
              <a:noFill/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FE06923-6488-4C90-9396-E1C5FF4A5D28}" type="parTrans" cxnId="{011103DE-1C5B-43D9-89DC-419C35C1DD5B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/>
        </a:p>
      </dgm:t>
    </dgm:pt>
    <dgm:pt modelId="{FEC48DE3-4CC4-4AD7-A0FE-4A65285DB5D2}" type="sibTrans" cxnId="{011103DE-1C5B-43D9-89DC-419C35C1DD5B}">
      <dgm:prSet/>
      <dgm:spPr/>
      <dgm:t>
        <a:bodyPr/>
        <a:lstStyle/>
        <a:p>
          <a:endParaRPr lang="en-US" sz="2800"/>
        </a:p>
      </dgm:t>
    </dgm:pt>
    <dgm:pt modelId="{B18600A4-5948-45EE-9A8D-93251AF017C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fr-FR" sz="1400" dirty="0" smtClean="0"/>
            <a:t>Management des relations et des parties intéressées</a:t>
          </a:r>
          <a:endParaRPr lang="en-US" sz="1400" b="0" cap="none" spc="0" dirty="0">
            <a:ln w="0">
              <a:noFill/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A232134-18A0-497C-9106-B6132C2012CA}" type="parTrans" cxnId="{5C55FD40-FDB8-402C-B3D9-6F335800874C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/>
        </a:p>
      </dgm:t>
    </dgm:pt>
    <dgm:pt modelId="{595720D5-F204-4358-866F-24C998BB1803}" type="sibTrans" cxnId="{5C55FD40-FDB8-402C-B3D9-6F335800874C}">
      <dgm:prSet/>
      <dgm:spPr/>
      <dgm:t>
        <a:bodyPr/>
        <a:lstStyle/>
        <a:p>
          <a:endParaRPr lang="en-US" sz="2800"/>
        </a:p>
      </dgm:t>
    </dgm:pt>
    <dgm:pt modelId="{8523369D-C5E4-4A15-9939-EB161F8C220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fr-FR" sz="1400" dirty="0" smtClean="0"/>
            <a:t>Accessibilité et éthique</a:t>
          </a:r>
          <a:endParaRPr lang="en-US" sz="1400" b="0" cap="none" spc="0" dirty="0">
            <a:ln w="0">
              <a:noFill/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0273919-6804-43E6-84A1-ABD6A8F88E8E}" type="parTrans" cxnId="{4FAE6F18-68D5-4C80-9E21-249353539CE5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/>
        </a:p>
      </dgm:t>
    </dgm:pt>
    <dgm:pt modelId="{271C6C3A-958E-4247-90B1-E3FF6DC8910B}" type="sibTrans" cxnId="{4FAE6F18-68D5-4C80-9E21-249353539CE5}">
      <dgm:prSet/>
      <dgm:spPr/>
      <dgm:t>
        <a:bodyPr/>
        <a:lstStyle/>
        <a:p>
          <a:endParaRPr lang="en-US" sz="2800"/>
        </a:p>
      </dgm:t>
    </dgm:pt>
    <dgm:pt modelId="{35EB964D-8C76-4233-8D1B-CAD2C44CA86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fr-FR" sz="1400" dirty="0" smtClean="0"/>
            <a:t>Conduite éthique dans l’éducation et la formation</a:t>
          </a:r>
          <a:endParaRPr lang="en-US" sz="1400" b="0" cap="none" spc="0" dirty="0">
            <a:ln w="0">
              <a:noFill/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ABF8464-9627-4780-A280-AC97BC81DDCA}" type="parTrans" cxnId="{46DD1C31-9355-4C03-BB6A-7CFE35D6209C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/>
        </a:p>
      </dgm:t>
    </dgm:pt>
    <dgm:pt modelId="{85992441-814C-49DF-B03A-88152236E368}" type="sibTrans" cxnId="{46DD1C31-9355-4C03-BB6A-7CFE35D6209C}">
      <dgm:prSet/>
      <dgm:spPr/>
      <dgm:t>
        <a:bodyPr/>
        <a:lstStyle/>
        <a:p>
          <a:endParaRPr lang="en-US" sz="3200"/>
        </a:p>
      </dgm:t>
    </dgm:pt>
    <dgm:pt modelId="{D7890D8D-52B2-4447-A48A-63709ADABFE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fr-FR" sz="1400" dirty="0" smtClean="0"/>
            <a:t>Sécurité et protection des données </a:t>
          </a:r>
          <a:endParaRPr lang="en-US" sz="1400" b="0" cap="none" spc="0" dirty="0">
            <a:ln w="0">
              <a:noFill/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6D79529-E6E4-48F2-A939-0C5A63840E11}" type="parTrans" cxnId="{C08EB799-0F94-4AEC-9259-B8A97815C672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/>
        </a:p>
      </dgm:t>
    </dgm:pt>
    <dgm:pt modelId="{CC710F58-B1D4-41AE-84E3-E1A9D68A0209}" type="sibTrans" cxnId="{C08EB799-0F94-4AEC-9259-B8A97815C672}">
      <dgm:prSet/>
      <dgm:spPr/>
      <dgm:t>
        <a:bodyPr/>
        <a:lstStyle/>
        <a:p>
          <a:endParaRPr lang="en-US" sz="2800"/>
        </a:p>
      </dgm:t>
    </dgm:pt>
    <dgm:pt modelId="{45E20456-2DF3-4362-A8A4-338D7BB78371}">
      <dgm:prSet/>
      <dgm:spPr/>
      <dgm:t>
        <a:bodyPr/>
        <a:lstStyle/>
        <a:p>
          <a:endParaRPr lang="fr-FR"/>
        </a:p>
      </dgm:t>
    </dgm:pt>
    <dgm:pt modelId="{F99F2F3A-3089-4CFB-AE4A-3A753C522EEA}" type="parTrans" cxnId="{A710B11F-2DE2-49DF-B04A-649ED7F75FC2}">
      <dgm:prSet/>
      <dgm:spPr/>
      <dgm:t>
        <a:bodyPr/>
        <a:lstStyle/>
        <a:p>
          <a:endParaRPr lang="en-US" sz="2800"/>
        </a:p>
      </dgm:t>
    </dgm:pt>
    <dgm:pt modelId="{CCF227B9-2BAF-4074-B2B2-FBBE18B80F86}" type="sibTrans" cxnId="{A710B11F-2DE2-49DF-B04A-649ED7F75FC2}">
      <dgm:prSet/>
      <dgm:spPr/>
      <dgm:t>
        <a:bodyPr/>
        <a:lstStyle/>
        <a:p>
          <a:endParaRPr lang="en-US" sz="2800"/>
        </a:p>
      </dgm:t>
    </dgm:pt>
    <dgm:pt modelId="{FA7CF89B-143D-4546-979B-1E7C2F9C486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fr-FR" sz="1400" dirty="0" smtClean="0"/>
            <a:t>Amélioration</a:t>
          </a:r>
          <a:endParaRPr lang="en-US" sz="1400" b="0" cap="none" spc="0" dirty="0">
            <a:ln w="0">
              <a:noFill/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FA80342-5AA5-497E-B82D-363AD6400181}" type="sibTrans" cxnId="{53E8508A-B5E6-4554-8F17-EFC57A1B4277}">
      <dgm:prSet/>
      <dgm:spPr/>
      <dgm:t>
        <a:bodyPr/>
        <a:lstStyle/>
        <a:p>
          <a:endParaRPr lang="en-US" sz="2800"/>
        </a:p>
      </dgm:t>
    </dgm:pt>
    <dgm:pt modelId="{556C56A3-8E78-4CEA-9461-50B13CAA1686}" type="parTrans" cxnId="{53E8508A-B5E6-4554-8F17-EFC57A1B4277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/>
        </a:p>
      </dgm:t>
    </dgm:pt>
    <dgm:pt modelId="{18C58635-24F3-4D2F-BB9D-31A910C85E12}" type="pres">
      <dgm:prSet presAssocID="{8CB039D8-761D-4A04-9BC7-BB5AE983D14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9E18D6-6661-4FFC-95F3-20EA7FCA2CC2}" type="pres">
      <dgm:prSet presAssocID="{125B5E72-94A2-4DFE-B574-CAF67BB12A59}" presName="centerShape" presStyleLbl="node0" presStyleIdx="0" presStyleCnt="1" custScaleX="116503" custScaleY="122626"/>
      <dgm:spPr/>
      <dgm:t>
        <a:bodyPr/>
        <a:lstStyle/>
        <a:p>
          <a:endParaRPr lang="en-US"/>
        </a:p>
      </dgm:t>
    </dgm:pt>
    <dgm:pt modelId="{67E03545-50AC-48BD-A65E-9509D002CE8C}" type="pres">
      <dgm:prSet presAssocID="{DF9C3359-79BE-4EF8-AE75-B4B4A1E960A8}" presName="parTrans" presStyleLbl="sibTrans2D1" presStyleIdx="0" presStyleCnt="11"/>
      <dgm:spPr/>
      <dgm:t>
        <a:bodyPr/>
        <a:lstStyle/>
        <a:p>
          <a:endParaRPr lang="en-US"/>
        </a:p>
      </dgm:t>
    </dgm:pt>
    <dgm:pt modelId="{F3CEF058-50FC-4568-874E-1CF42677FF74}" type="pres">
      <dgm:prSet presAssocID="{DF9C3359-79BE-4EF8-AE75-B4B4A1E960A8}" presName="connectorText" presStyleLbl="sibTrans2D1" presStyleIdx="0" presStyleCnt="11"/>
      <dgm:spPr/>
      <dgm:t>
        <a:bodyPr/>
        <a:lstStyle/>
        <a:p>
          <a:endParaRPr lang="en-US"/>
        </a:p>
      </dgm:t>
    </dgm:pt>
    <dgm:pt modelId="{44C99B9C-AED9-4137-857A-7CAA85485A13}" type="pres">
      <dgm:prSet presAssocID="{9F2DCCF2-7AF2-4B0F-B694-D75BE13ACA92}" presName="node" presStyleLbl="node1" presStyleIdx="0" presStyleCnt="11" custScaleX="163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7710B-69CF-4234-9E98-22DB127AB86E}" type="pres">
      <dgm:prSet presAssocID="{E7A60124-205D-45E7-91C4-C43CE8934EBB}" presName="parTrans" presStyleLbl="sibTrans2D1" presStyleIdx="1" presStyleCnt="11"/>
      <dgm:spPr/>
      <dgm:t>
        <a:bodyPr/>
        <a:lstStyle/>
        <a:p>
          <a:endParaRPr lang="en-US"/>
        </a:p>
      </dgm:t>
    </dgm:pt>
    <dgm:pt modelId="{C7D50CF0-D70F-4CDC-8C77-90BBF0F24F0E}" type="pres">
      <dgm:prSet presAssocID="{E7A60124-205D-45E7-91C4-C43CE8934EBB}" presName="connectorText" presStyleLbl="sibTrans2D1" presStyleIdx="1" presStyleCnt="11"/>
      <dgm:spPr/>
      <dgm:t>
        <a:bodyPr/>
        <a:lstStyle/>
        <a:p>
          <a:endParaRPr lang="en-US"/>
        </a:p>
      </dgm:t>
    </dgm:pt>
    <dgm:pt modelId="{49EAB830-DE71-4528-A40B-92941613DB6D}" type="pres">
      <dgm:prSet presAssocID="{AA5F2561-0327-4D6F-AD29-858036C193FC}" presName="node" presStyleLbl="node1" presStyleIdx="1" presStyleCnt="11" custScaleX="211974" custScaleY="72963" custRadScaleRad="102765" custRadScaleInc="7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93AFD-B34B-43C4-BDC7-763974FD62CF}" type="pres">
      <dgm:prSet presAssocID="{EDC1037B-3A21-4962-B2AC-87BD2D1ADD9B}" presName="parTrans" presStyleLbl="sibTrans2D1" presStyleIdx="2" presStyleCnt="11"/>
      <dgm:spPr/>
      <dgm:t>
        <a:bodyPr/>
        <a:lstStyle/>
        <a:p>
          <a:endParaRPr lang="en-US"/>
        </a:p>
      </dgm:t>
    </dgm:pt>
    <dgm:pt modelId="{5795F6B6-20CF-402A-A147-FCF857DB7FD8}" type="pres">
      <dgm:prSet presAssocID="{EDC1037B-3A21-4962-B2AC-87BD2D1ADD9B}" presName="connectorText" presStyleLbl="sibTrans2D1" presStyleIdx="2" presStyleCnt="11"/>
      <dgm:spPr/>
      <dgm:t>
        <a:bodyPr/>
        <a:lstStyle/>
        <a:p>
          <a:endParaRPr lang="en-US"/>
        </a:p>
      </dgm:t>
    </dgm:pt>
    <dgm:pt modelId="{CD373C82-FA55-46E8-ACB6-0EB0BA233790}" type="pres">
      <dgm:prSet presAssocID="{7E08C820-F8B7-48FE-B9FE-839186998FE7}" presName="node" presStyleLbl="node1" presStyleIdx="2" presStyleCnt="11" custScaleX="128017" custScaleY="46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43A05-7532-4017-9559-61EAEC384E36}" type="pres">
      <dgm:prSet presAssocID="{0E5D8174-58EF-4843-8AC6-3036CBBBE529}" presName="parTrans" presStyleLbl="sibTrans2D1" presStyleIdx="3" presStyleCnt="11"/>
      <dgm:spPr/>
      <dgm:t>
        <a:bodyPr/>
        <a:lstStyle/>
        <a:p>
          <a:endParaRPr lang="en-US"/>
        </a:p>
      </dgm:t>
    </dgm:pt>
    <dgm:pt modelId="{AA2FB25D-1FE4-4DBF-90DF-B057AC9A5366}" type="pres">
      <dgm:prSet presAssocID="{0E5D8174-58EF-4843-8AC6-3036CBBBE529}" presName="connectorText" presStyleLbl="sibTrans2D1" presStyleIdx="3" presStyleCnt="11"/>
      <dgm:spPr/>
      <dgm:t>
        <a:bodyPr/>
        <a:lstStyle/>
        <a:p>
          <a:endParaRPr lang="en-US"/>
        </a:p>
      </dgm:t>
    </dgm:pt>
    <dgm:pt modelId="{C755AD58-62A8-4D7B-A644-F403ECB22F5B}" type="pres">
      <dgm:prSet presAssocID="{ED6F8C92-0F18-465C-8683-9E6598E8D39A}" presName="node" presStyleLbl="node1" presStyleIdx="3" presStyleCnt="11" custScaleX="180431" custScaleY="36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7C834-DD1E-4DF7-A852-21E890088F75}" type="pres">
      <dgm:prSet presAssocID="{556C56A3-8E78-4CEA-9461-50B13CAA1686}" presName="parTrans" presStyleLbl="sibTrans2D1" presStyleIdx="4" presStyleCnt="11"/>
      <dgm:spPr/>
      <dgm:t>
        <a:bodyPr/>
        <a:lstStyle/>
        <a:p>
          <a:endParaRPr lang="en-US"/>
        </a:p>
      </dgm:t>
    </dgm:pt>
    <dgm:pt modelId="{F04ACEA8-B11C-4290-91BB-B2D512464EA8}" type="pres">
      <dgm:prSet presAssocID="{556C56A3-8E78-4CEA-9461-50B13CAA1686}" presName="connectorText" presStyleLbl="sibTrans2D1" presStyleIdx="4" presStyleCnt="11"/>
      <dgm:spPr/>
      <dgm:t>
        <a:bodyPr/>
        <a:lstStyle/>
        <a:p>
          <a:endParaRPr lang="en-US"/>
        </a:p>
      </dgm:t>
    </dgm:pt>
    <dgm:pt modelId="{C38B9504-A4FF-4DB0-890C-3AD62A119316}" type="pres">
      <dgm:prSet presAssocID="{FA7CF89B-143D-4546-979B-1E7C2F9C4860}" presName="node" presStyleLbl="node1" presStyleIdx="4" presStyleCnt="11" custScaleX="189676" custScaleY="31152" custRadScaleRad="103957" custRadScaleInc="-10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0FF1F-755E-4F47-A00D-BE5CF6CF81DA}" type="pres">
      <dgm:prSet presAssocID="{518B216C-743E-445B-8737-E95217527535}" presName="parTrans" presStyleLbl="sibTrans2D1" presStyleIdx="5" presStyleCnt="11"/>
      <dgm:spPr/>
      <dgm:t>
        <a:bodyPr/>
        <a:lstStyle/>
        <a:p>
          <a:endParaRPr lang="en-US"/>
        </a:p>
      </dgm:t>
    </dgm:pt>
    <dgm:pt modelId="{505921D4-73F0-4E84-A594-6D76DAF70DA0}" type="pres">
      <dgm:prSet presAssocID="{518B216C-743E-445B-8737-E95217527535}" presName="connectorText" presStyleLbl="sibTrans2D1" presStyleIdx="5" presStyleCnt="11"/>
      <dgm:spPr/>
      <dgm:t>
        <a:bodyPr/>
        <a:lstStyle/>
        <a:p>
          <a:endParaRPr lang="en-US"/>
        </a:p>
      </dgm:t>
    </dgm:pt>
    <dgm:pt modelId="{44BDD3DD-3B62-4D54-9F53-6C168F8A015F}" type="pres">
      <dgm:prSet presAssocID="{3234B80A-B6DF-4D9A-8682-F1AFCB2D9B09}" presName="node" presStyleLbl="node1" presStyleIdx="5" presStyleCnt="11" custScaleX="135349" custRadScaleRad="100328" custRadScaleInc="-26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2CA27-F7AB-4716-A23C-84E7FBA14674}" type="pres">
      <dgm:prSet presAssocID="{6FE06923-6488-4C90-9396-E1C5FF4A5D28}" presName="parTrans" presStyleLbl="sibTrans2D1" presStyleIdx="6" presStyleCnt="11"/>
      <dgm:spPr/>
      <dgm:t>
        <a:bodyPr/>
        <a:lstStyle/>
        <a:p>
          <a:endParaRPr lang="en-US"/>
        </a:p>
      </dgm:t>
    </dgm:pt>
    <dgm:pt modelId="{B7D0E937-C439-4AA8-858D-0E8EB6780E15}" type="pres">
      <dgm:prSet presAssocID="{6FE06923-6488-4C90-9396-E1C5FF4A5D28}" presName="connectorText" presStyleLbl="sibTrans2D1" presStyleIdx="6" presStyleCnt="11"/>
      <dgm:spPr/>
      <dgm:t>
        <a:bodyPr/>
        <a:lstStyle/>
        <a:p>
          <a:endParaRPr lang="en-US"/>
        </a:p>
      </dgm:t>
    </dgm:pt>
    <dgm:pt modelId="{6E963D0F-B4A8-494B-A39B-84A56199D3AC}" type="pres">
      <dgm:prSet presAssocID="{060FFF0C-7290-4E8A-8BD4-950ABCD2D922}" presName="node" presStyleLbl="node1" presStyleIdx="6" presStyleCnt="11" custScaleX="187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2AA2A-E024-4511-8B49-9203B6BC40EF}" type="pres">
      <dgm:prSet presAssocID="{8A232134-18A0-497C-9106-B6132C2012CA}" presName="parTrans" presStyleLbl="sibTrans2D1" presStyleIdx="7" presStyleCnt="11"/>
      <dgm:spPr/>
      <dgm:t>
        <a:bodyPr/>
        <a:lstStyle/>
        <a:p>
          <a:endParaRPr lang="en-US"/>
        </a:p>
      </dgm:t>
    </dgm:pt>
    <dgm:pt modelId="{84E1216B-8C3D-42D9-8261-524C94F44D41}" type="pres">
      <dgm:prSet presAssocID="{8A232134-18A0-497C-9106-B6132C2012CA}" presName="connectorText" presStyleLbl="sibTrans2D1" presStyleIdx="7" presStyleCnt="11"/>
      <dgm:spPr/>
      <dgm:t>
        <a:bodyPr/>
        <a:lstStyle/>
        <a:p>
          <a:endParaRPr lang="en-US"/>
        </a:p>
      </dgm:t>
    </dgm:pt>
    <dgm:pt modelId="{0D7D823F-4C0F-4E62-99E2-62D979712B50}" type="pres">
      <dgm:prSet presAssocID="{B18600A4-5948-45EE-9A8D-93251AF017C3}" presName="node" presStyleLbl="node1" presStyleIdx="7" presStyleCnt="11" custScaleX="210340" custScaleY="54706" custRadScaleRad="104169" custRadScaleInc="18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0535F-B96D-4BEE-81B9-13570BAE2036}" type="pres">
      <dgm:prSet presAssocID="{B0273919-6804-43E6-84A1-ABD6A8F88E8E}" presName="parTrans" presStyleLbl="sibTrans2D1" presStyleIdx="8" presStyleCnt="11"/>
      <dgm:spPr/>
      <dgm:t>
        <a:bodyPr/>
        <a:lstStyle/>
        <a:p>
          <a:endParaRPr lang="en-US"/>
        </a:p>
      </dgm:t>
    </dgm:pt>
    <dgm:pt modelId="{67129BE7-20F6-4234-8331-5458E18B2263}" type="pres">
      <dgm:prSet presAssocID="{B0273919-6804-43E6-84A1-ABD6A8F88E8E}" presName="connectorText" presStyleLbl="sibTrans2D1" presStyleIdx="8" presStyleCnt="11"/>
      <dgm:spPr/>
      <dgm:t>
        <a:bodyPr/>
        <a:lstStyle/>
        <a:p>
          <a:endParaRPr lang="en-US"/>
        </a:p>
      </dgm:t>
    </dgm:pt>
    <dgm:pt modelId="{560B7400-4647-4263-A91A-1773891C9ABE}" type="pres">
      <dgm:prSet presAssocID="{8523369D-C5E4-4A15-9939-EB161F8C2204}" presName="node" presStyleLbl="node1" presStyleIdx="8" presStyleCnt="11" custScaleX="173630" custScaleY="56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86ADF-EC24-45C9-94DD-A280B289E41E}" type="pres">
      <dgm:prSet presAssocID="{EABF8464-9627-4780-A280-AC97BC81DDCA}" presName="parTrans" presStyleLbl="sibTrans2D1" presStyleIdx="9" presStyleCnt="11"/>
      <dgm:spPr/>
      <dgm:t>
        <a:bodyPr/>
        <a:lstStyle/>
        <a:p>
          <a:endParaRPr lang="en-US"/>
        </a:p>
      </dgm:t>
    </dgm:pt>
    <dgm:pt modelId="{AD7BE1B9-C4BE-4854-A6ED-571EA4D98669}" type="pres">
      <dgm:prSet presAssocID="{EABF8464-9627-4780-A280-AC97BC81DDCA}" presName="connectorText" presStyleLbl="sibTrans2D1" presStyleIdx="9" presStyleCnt="11"/>
      <dgm:spPr/>
      <dgm:t>
        <a:bodyPr/>
        <a:lstStyle/>
        <a:p>
          <a:endParaRPr lang="en-US"/>
        </a:p>
      </dgm:t>
    </dgm:pt>
    <dgm:pt modelId="{99C1B92D-15A3-44A2-8B4D-34B3CEDBF5E6}" type="pres">
      <dgm:prSet presAssocID="{35EB964D-8C76-4233-8D1B-CAD2C44CA865}" presName="node" presStyleLbl="node1" presStyleIdx="9" presStyleCnt="11" custScaleX="122334" custScaleY="61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23A0B-0BD2-405F-9827-C8A9825DB686}" type="pres">
      <dgm:prSet presAssocID="{26D79529-E6E4-48F2-A939-0C5A63840E11}" presName="parTrans" presStyleLbl="sibTrans2D1" presStyleIdx="10" presStyleCnt="11"/>
      <dgm:spPr/>
      <dgm:t>
        <a:bodyPr/>
        <a:lstStyle/>
        <a:p>
          <a:endParaRPr lang="en-US"/>
        </a:p>
      </dgm:t>
    </dgm:pt>
    <dgm:pt modelId="{0B6B944A-06EB-4DC1-B1B9-101C2C2FE088}" type="pres">
      <dgm:prSet presAssocID="{26D79529-E6E4-48F2-A939-0C5A63840E11}" presName="connectorText" presStyleLbl="sibTrans2D1" presStyleIdx="10" presStyleCnt="11"/>
      <dgm:spPr/>
      <dgm:t>
        <a:bodyPr/>
        <a:lstStyle/>
        <a:p>
          <a:endParaRPr lang="en-US"/>
        </a:p>
      </dgm:t>
    </dgm:pt>
    <dgm:pt modelId="{4E979058-B53D-4927-9765-4DE4744F369C}" type="pres">
      <dgm:prSet presAssocID="{D7890D8D-52B2-4447-A48A-63709ADABFE0}" presName="node" presStyleLbl="node1" presStyleIdx="10" presStyleCnt="11" custScaleX="148638" custScaleY="57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55FD40-FDB8-402C-B3D9-6F335800874C}" srcId="{125B5E72-94A2-4DFE-B574-CAF67BB12A59}" destId="{B18600A4-5948-45EE-9A8D-93251AF017C3}" srcOrd="7" destOrd="0" parTransId="{8A232134-18A0-497C-9106-B6132C2012CA}" sibTransId="{595720D5-F204-4358-866F-24C998BB1803}"/>
    <dgm:cxn modelId="{67BA7CB3-ACCF-464A-ACBC-493C62F90920}" type="presOf" srcId="{B18600A4-5948-45EE-9A8D-93251AF017C3}" destId="{0D7D823F-4C0F-4E62-99E2-62D979712B50}" srcOrd="0" destOrd="0" presId="urn:microsoft.com/office/officeart/2005/8/layout/radial5#1"/>
    <dgm:cxn modelId="{44CD3763-B000-4080-9C20-669D6CA3611E}" srcId="{125B5E72-94A2-4DFE-B574-CAF67BB12A59}" destId="{ED6F8C92-0F18-465C-8683-9E6598E8D39A}" srcOrd="3" destOrd="0" parTransId="{0E5D8174-58EF-4843-8AC6-3036CBBBE529}" sibTransId="{84F7E5E0-5FF1-49EE-980C-2A86AF0DF63D}"/>
    <dgm:cxn modelId="{5A11DD75-0B98-443E-ABD7-71BBCB1356B3}" type="presOf" srcId="{E7A60124-205D-45E7-91C4-C43CE8934EBB}" destId="{64F7710B-69CF-4234-9E98-22DB127AB86E}" srcOrd="0" destOrd="0" presId="urn:microsoft.com/office/officeart/2005/8/layout/radial5#1"/>
    <dgm:cxn modelId="{3FB83718-979A-459C-8CC4-2D9766734D81}" srcId="{8CB039D8-761D-4A04-9BC7-BB5AE983D140}" destId="{125B5E72-94A2-4DFE-B574-CAF67BB12A59}" srcOrd="0" destOrd="0" parTransId="{4DF41D96-1C41-4E36-8580-3628B142677D}" sibTransId="{B0C6B973-8494-4B18-84CC-3103A71472F1}"/>
    <dgm:cxn modelId="{B51B0118-2BCA-4F7C-9056-8519C59AB7B0}" type="presOf" srcId="{B0273919-6804-43E6-84A1-ABD6A8F88E8E}" destId="{67129BE7-20F6-4234-8331-5458E18B2263}" srcOrd="1" destOrd="0" presId="urn:microsoft.com/office/officeart/2005/8/layout/radial5#1"/>
    <dgm:cxn modelId="{7F1AD4E1-91B7-4D6C-9FCA-4B84F1ED5D7C}" type="presOf" srcId="{DF9C3359-79BE-4EF8-AE75-B4B4A1E960A8}" destId="{F3CEF058-50FC-4568-874E-1CF42677FF74}" srcOrd="1" destOrd="0" presId="urn:microsoft.com/office/officeart/2005/8/layout/radial5#1"/>
    <dgm:cxn modelId="{1AF794FF-8A84-4B0A-AC7F-A120F86F5276}" type="presOf" srcId="{0E5D8174-58EF-4843-8AC6-3036CBBBE529}" destId="{AA2FB25D-1FE4-4DBF-90DF-B057AC9A5366}" srcOrd="1" destOrd="0" presId="urn:microsoft.com/office/officeart/2005/8/layout/radial5#1"/>
    <dgm:cxn modelId="{A710B11F-2DE2-49DF-B04A-649ED7F75FC2}" srcId="{8CB039D8-761D-4A04-9BC7-BB5AE983D140}" destId="{45E20456-2DF3-4362-A8A4-338D7BB78371}" srcOrd="1" destOrd="0" parTransId="{F99F2F3A-3089-4CFB-AE4A-3A753C522EEA}" sibTransId="{CCF227B9-2BAF-4074-B2B2-FBBE18B80F86}"/>
    <dgm:cxn modelId="{C08EB799-0F94-4AEC-9259-B8A97815C672}" srcId="{125B5E72-94A2-4DFE-B574-CAF67BB12A59}" destId="{D7890D8D-52B2-4447-A48A-63709ADABFE0}" srcOrd="10" destOrd="0" parTransId="{26D79529-E6E4-48F2-A939-0C5A63840E11}" sibTransId="{CC710F58-B1D4-41AE-84E3-E1A9D68A0209}"/>
    <dgm:cxn modelId="{9AEE50C5-5854-4DA2-9BFF-FB888DBF400A}" type="presOf" srcId="{7E08C820-F8B7-48FE-B9FE-839186998FE7}" destId="{CD373C82-FA55-46E8-ACB6-0EB0BA233790}" srcOrd="0" destOrd="0" presId="urn:microsoft.com/office/officeart/2005/8/layout/radial5#1"/>
    <dgm:cxn modelId="{5F486D95-DE2F-4318-B713-8422916ABBB8}" type="presOf" srcId="{556C56A3-8E78-4CEA-9461-50B13CAA1686}" destId="{F04ACEA8-B11C-4290-91BB-B2D512464EA8}" srcOrd="1" destOrd="0" presId="urn:microsoft.com/office/officeart/2005/8/layout/radial5#1"/>
    <dgm:cxn modelId="{9F5E2688-D2EA-44F2-8424-C3283731789B}" type="presOf" srcId="{EABF8464-9627-4780-A280-AC97BC81DDCA}" destId="{AD7BE1B9-C4BE-4854-A6ED-571EA4D98669}" srcOrd="1" destOrd="0" presId="urn:microsoft.com/office/officeart/2005/8/layout/radial5#1"/>
    <dgm:cxn modelId="{E823CC57-F4A4-45DC-85B8-A2C36143FCFD}" type="presOf" srcId="{26D79529-E6E4-48F2-A939-0C5A63840E11}" destId="{0B6B944A-06EB-4DC1-B1B9-101C2C2FE088}" srcOrd="1" destOrd="0" presId="urn:microsoft.com/office/officeart/2005/8/layout/radial5#1"/>
    <dgm:cxn modelId="{7E129950-EEB3-4307-817C-B620E12AB3EA}" srcId="{125B5E72-94A2-4DFE-B574-CAF67BB12A59}" destId="{7E08C820-F8B7-48FE-B9FE-839186998FE7}" srcOrd="2" destOrd="0" parTransId="{EDC1037B-3A21-4962-B2AC-87BD2D1ADD9B}" sibTransId="{6584C75F-9BE1-4C77-99A1-8962235652C9}"/>
    <dgm:cxn modelId="{0CF0A786-C278-4EC6-84F0-73AA9ADB2596}" type="presOf" srcId="{8A232134-18A0-497C-9106-B6132C2012CA}" destId="{84E1216B-8C3D-42D9-8261-524C94F44D41}" srcOrd="1" destOrd="0" presId="urn:microsoft.com/office/officeart/2005/8/layout/radial5#1"/>
    <dgm:cxn modelId="{BDDE9A8F-BDF8-4B25-92EC-C60F368C5484}" type="presOf" srcId="{8A232134-18A0-497C-9106-B6132C2012CA}" destId="{F4A2AA2A-E024-4511-8B49-9203B6BC40EF}" srcOrd="0" destOrd="0" presId="urn:microsoft.com/office/officeart/2005/8/layout/radial5#1"/>
    <dgm:cxn modelId="{31E218D7-1A26-4E3B-85F2-B4C191131283}" type="presOf" srcId="{35EB964D-8C76-4233-8D1B-CAD2C44CA865}" destId="{99C1B92D-15A3-44A2-8B4D-34B3CEDBF5E6}" srcOrd="0" destOrd="0" presId="urn:microsoft.com/office/officeart/2005/8/layout/radial5#1"/>
    <dgm:cxn modelId="{C0C8ADFF-2F63-48F9-8D4B-3050AF5A0AF3}" type="presOf" srcId="{0E5D8174-58EF-4843-8AC6-3036CBBBE529}" destId="{A5243A05-7532-4017-9559-61EAEC384E36}" srcOrd="0" destOrd="0" presId="urn:microsoft.com/office/officeart/2005/8/layout/radial5#1"/>
    <dgm:cxn modelId="{E0C5AEFC-9F73-4A79-BF57-040DDF028990}" type="presOf" srcId="{556C56A3-8E78-4CEA-9461-50B13CAA1686}" destId="{BB17C834-DD1E-4DF7-A852-21E890088F75}" srcOrd="0" destOrd="0" presId="urn:microsoft.com/office/officeart/2005/8/layout/radial5#1"/>
    <dgm:cxn modelId="{490997C6-7002-4857-B261-5BFB99B5FC21}" type="presOf" srcId="{9F2DCCF2-7AF2-4B0F-B694-D75BE13ACA92}" destId="{44C99B9C-AED9-4137-857A-7CAA85485A13}" srcOrd="0" destOrd="0" presId="urn:microsoft.com/office/officeart/2005/8/layout/radial5#1"/>
    <dgm:cxn modelId="{53E8508A-B5E6-4554-8F17-EFC57A1B4277}" srcId="{125B5E72-94A2-4DFE-B574-CAF67BB12A59}" destId="{FA7CF89B-143D-4546-979B-1E7C2F9C4860}" srcOrd="4" destOrd="0" parTransId="{556C56A3-8E78-4CEA-9461-50B13CAA1686}" sibTransId="{1FA80342-5AA5-497E-B82D-363AD6400181}"/>
    <dgm:cxn modelId="{B64893DD-4BCE-4303-9112-257F641B4F21}" type="presOf" srcId="{26D79529-E6E4-48F2-A939-0C5A63840E11}" destId="{0DF23A0B-0BD2-405F-9827-C8A9825DB686}" srcOrd="0" destOrd="0" presId="urn:microsoft.com/office/officeart/2005/8/layout/radial5#1"/>
    <dgm:cxn modelId="{EB56E5F6-278D-4427-96E6-D29D80B05BFE}" type="presOf" srcId="{D7890D8D-52B2-4447-A48A-63709ADABFE0}" destId="{4E979058-B53D-4927-9765-4DE4744F369C}" srcOrd="0" destOrd="0" presId="urn:microsoft.com/office/officeart/2005/8/layout/radial5#1"/>
    <dgm:cxn modelId="{46DD1C31-9355-4C03-BB6A-7CFE35D6209C}" srcId="{125B5E72-94A2-4DFE-B574-CAF67BB12A59}" destId="{35EB964D-8C76-4233-8D1B-CAD2C44CA865}" srcOrd="9" destOrd="0" parTransId="{EABF8464-9627-4780-A280-AC97BC81DDCA}" sibTransId="{85992441-814C-49DF-B03A-88152236E368}"/>
    <dgm:cxn modelId="{917B316B-193B-40AA-BD22-41FD6319E1A6}" type="presOf" srcId="{125B5E72-94A2-4DFE-B574-CAF67BB12A59}" destId="{909E18D6-6661-4FFC-95F3-20EA7FCA2CC2}" srcOrd="0" destOrd="0" presId="urn:microsoft.com/office/officeart/2005/8/layout/radial5#1"/>
    <dgm:cxn modelId="{34860BC3-5967-4AC7-B6BE-22F2759D89C5}" srcId="{125B5E72-94A2-4DFE-B574-CAF67BB12A59}" destId="{AA5F2561-0327-4D6F-AD29-858036C193FC}" srcOrd="1" destOrd="0" parTransId="{E7A60124-205D-45E7-91C4-C43CE8934EBB}" sibTransId="{BCE1C5C0-692E-44F8-A79A-6025B241604B}"/>
    <dgm:cxn modelId="{FD973458-F990-4E0F-9884-A5C374FBBA07}" type="presOf" srcId="{8523369D-C5E4-4A15-9939-EB161F8C2204}" destId="{560B7400-4647-4263-A91A-1773891C9ABE}" srcOrd="0" destOrd="0" presId="urn:microsoft.com/office/officeart/2005/8/layout/radial5#1"/>
    <dgm:cxn modelId="{A22D6829-F932-44AC-BB4A-233531E30B78}" srcId="{125B5E72-94A2-4DFE-B574-CAF67BB12A59}" destId="{3234B80A-B6DF-4D9A-8682-F1AFCB2D9B09}" srcOrd="5" destOrd="0" parTransId="{518B216C-743E-445B-8737-E95217527535}" sibTransId="{1CCA664E-48F6-4070-ABD8-26946FAEA8BC}"/>
    <dgm:cxn modelId="{AB413F72-FD34-4AE9-B315-47B82AACC092}" type="presOf" srcId="{518B216C-743E-445B-8737-E95217527535}" destId="{505921D4-73F0-4E84-A594-6D76DAF70DA0}" srcOrd="1" destOrd="0" presId="urn:microsoft.com/office/officeart/2005/8/layout/radial5#1"/>
    <dgm:cxn modelId="{1C6D8D5E-CD69-4C47-8253-DC25409A087B}" type="presOf" srcId="{8CB039D8-761D-4A04-9BC7-BB5AE983D140}" destId="{18C58635-24F3-4D2F-BB9D-31A910C85E12}" srcOrd="0" destOrd="0" presId="urn:microsoft.com/office/officeart/2005/8/layout/radial5#1"/>
    <dgm:cxn modelId="{90DC5799-808A-45D0-BF26-2216C25D2A17}" type="presOf" srcId="{AA5F2561-0327-4D6F-AD29-858036C193FC}" destId="{49EAB830-DE71-4528-A40B-92941613DB6D}" srcOrd="0" destOrd="0" presId="urn:microsoft.com/office/officeart/2005/8/layout/radial5#1"/>
    <dgm:cxn modelId="{84B5248F-E7B1-4E98-859A-686ED6403A4F}" type="presOf" srcId="{DF9C3359-79BE-4EF8-AE75-B4B4A1E960A8}" destId="{67E03545-50AC-48BD-A65E-9509D002CE8C}" srcOrd="0" destOrd="0" presId="urn:microsoft.com/office/officeart/2005/8/layout/radial5#1"/>
    <dgm:cxn modelId="{B8356B8F-F9AB-4DBB-BA19-E4840203F3F4}" type="presOf" srcId="{B0273919-6804-43E6-84A1-ABD6A8F88E8E}" destId="{3F00535F-B96D-4BEE-81B9-13570BAE2036}" srcOrd="0" destOrd="0" presId="urn:microsoft.com/office/officeart/2005/8/layout/radial5#1"/>
    <dgm:cxn modelId="{2CEF1085-543A-4864-9CD8-0785ADC093DD}" type="presOf" srcId="{EABF8464-9627-4780-A280-AC97BC81DDCA}" destId="{B1086ADF-EC24-45C9-94DD-A280B289E41E}" srcOrd="0" destOrd="0" presId="urn:microsoft.com/office/officeart/2005/8/layout/radial5#1"/>
    <dgm:cxn modelId="{9436656F-1392-49DF-824C-825565A88A65}" type="presOf" srcId="{EDC1037B-3A21-4962-B2AC-87BD2D1ADD9B}" destId="{5795F6B6-20CF-402A-A147-FCF857DB7FD8}" srcOrd="1" destOrd="0" presId="urn:microsoft.com/office/officeart/2005/8/layout/radial5#1"/>
    <dgm:cxn modelId="{8692A428-0998-490F-9C2B-89E45135B5B1}" type="presOf" srcId="{E7A60124-205D-45E7-91C4-C43CE8934EBB}" destId="{C7D50CF0-D70F-4CDC-8C77-90BBF0F24F0E}" srcOrd="1" destOrd="0" presId="urn:microsoft.com/office/officeart/2005/8/layout/radial5#1"/>
    <dgm:cxn modelId="{CCD09D16-D09E-4EE9-92E1-7F06887F85E2}" type="presOf" srcId="{6FE06923-6488-4C90-9396-E1C5FF4A5D28}" destId="{B7D0E937-C439-4AA8-858D-0E8EB6780E15}" srcOrd="1" destOrd="0" presId="urn:microsoft.com/office/officeart/2005/8/layout/radial5#1"/>
    <dgm:cxn modelId="{4FAE6F18-68D5-4C80-9E21-249353539CE5}" srcId="{125B5E72-94A2-4DFE-B574-CAF67BB12A59}" destId="{8523369D-C5E4-4A15-9939-EB161F8C2204}" srcOrd="8" destOrd="0" parTransId="{B0273919-6804-43E6-84A1-ABD6A8F88E8E}" sibTransId="{271C6C3A-958E-4247-90B1-E3FF6DC8910B}"/>
    <dgm:cxn modelId="{5A728583-388B-40CB-B89F-33A7E32973B1}" type="presOf" srcId="{EDC1037B-3A21-4962-B2AC-87BD2D1ADD9B}" destId="{1AE93AFD-B34B-43C4-BDC7-763974FD62CF}" srcOrd="0" destOrd="0" presId="urn:microsoft.com/office/officeart/2005/8/layout/radial5#1"/>
    <dgm:cxn modelId="{1BAE892C-3CD8-4D60-8480-686FF73A4728}" type="presOf" srcId="{3234B80A-B6DF-4D9A-8682-F1AFCB2D9B09}" destId="{44BDD3DD-3B62-4D54-9F53-6C168F8A015F}" srcOrd="0" destOrd="0" presId="urn:microsoft.com/office/officeart/2005/8/layout/radial5#1"/>
    <dgm:cxn modelId="{D409C56A-FB2E-4367-8AD9-3BFB9145A6A9}" type="presOf" srcId="{060FFF0C-7290-4E8A-8BD4-950ABCD2D922}" destId="{6E963D0F-B4A8-494B-A39B-84A56199D3AC}" srcOrd="0" destOrd="0" presId="urn:microsoft.com/office/officeart/2005/8/layout/radial5#1"/>
    <dgm:cxn modelId="{6AF043FE-D84C-4075-8EBE-307FC405BAA2}" type="presOf" srcId="{6FE06923-6488-4C90-9396-E1C5FF4A5D28}" destId="{FA02CA27-F7AB-4716-A23C-84E7FBA14674}" srcOrd="0" destOrd="0" presId="urn:microsoft.com/office/officeart/2005/8/layout/radial5#1"/>
    <dgm:cxn modelId="{BCF48128-B618-4C8B-B7B6-E807E5B5BFA2}" type="presOf" srcId="{518B216C-743E-445B-8737-E95217527535}" destId="{8F20FF1F-755E-4F47-A00D-BE5CF6CF81DA}" srcOrd="0" destOrd="0" presId="urn:microsoft.com/office/officeart/2005/8/layout/radial5#1"/>
    <dgm:cxn modelId="{CC1FB925-AFBA-4BA9-B3DE-07879A061EB0}" type="presOf" srcId="{ED6F8C92-0F18-465C-8683-9E6598E8D39A}" destId="{C755AD58-62A8-4D7B-A644-F403ECB22F5B}" srcOrd="0" destOrd="0" presId="urn:microsoft.com/office/officeart/2005/8/layout/radial5#1"/>
    <dgm:cxn modelId="{011103DE-1C5B-43D9-89DC-419C35C1DD5B}" srcId="{125B5E72-94A2-4DFE-B574-CAF67BB12A59}" destId="{060FFF0C-7290-4E8A-8BD4-950ABCD2D922}" srcOrd="6" destOrd="0" parTransId="{6FE06923-6488-4C90-9396-E1C5FF4A5D28}" sibTransId="{FEC48DE3-4CC4-4AD7-A0FE-4A65285DB5D2}"/>
    <dgm:cxn modelId="{F2D886C8-3D65-4868-A15F-66EBA61A78CD}" srcId="{125B5E72-94A2-4DFE-B574-CAF67BB12A59}" destId="{9F2DCCF2-7AF2-4B0F-B694-D75BE13ACA92}" srcOrd="0" destOrd="0" parTransId="{DF9C3359-79BE-4EF8-AE75-B4B4A1E960A8}" sibTransId="{B64D0CBE-BDB4-47BB-92D6-28BCB7BE43D5}"/>
    <dgm:cxn modelId="{74E47ED8-2181-42AB-B497-1BFCA6164BA1}" type="presOf" srcId="{FA7CF89B-143D-4546-979B-1E7C2F9C4860}" destId="{C38B9504-A4FF-4DB0-890C-3AD62A119316}" srcOrd="0" destOrd="0" presId="urn:microsoft.com/office/officeart/2005/8/layout/radial5#1"/>
    <dgm:cxn modelId="{4764930F-D27A-49E1-8233-3A459DF95261}" type="presParOf" srcId="{18C58635-24F3-4D2F-BB9D-31A910C85E12}" destId="{909E18D6-6661-4FFC-95F3-20EA7FCA2CC2}" srcOrd="0" destOrd="0" presId="urn:microsoft.com/office/officeart/2005/8/layout/radial5#1"/>
    <dgm:cxn modelId="{81A4173E-3B10-4DC1-90C8-26901B90632F}" type="presParOf" srcId="{18C58635-24F3-4D2F-BB9D-31A910C85E12}" destId="{67E03545-50AC-48BD-A65E-9509D002CE8C}" srcOrd="1" destOrd="0" presId="urn:microsoft.com/office/officeart/2005/8/layout/radial5#1"/>
    <dgm:cxn modelId="{0607C9E1-A446-4746-831D-5993931AC4EB}" type="presParOf" srcId="{67E03545-50AC-48BD-A65E-9509D002CE8C}" destId="{F3CEF058-50FC-4568-874E-1CF42677FF74}" srcOrd="0" destOrd="0" presId="urn:microsoft.com/office/officeart/2005/8/layout/radial5#1"/>
    <dgm:cxn modelId="{103DAEA8-08CF-4A5E-B277-3EA11C5300C9}" type="presParOf" srcId="{18C58635-24F3-4D2F-BB9D-31A910C85E12}" destId="{44C99B9C-AED9-4137-857A-7CAA85485A13}" srcOrd="2" destOrd="0" presId="urn:microsoft.com/office/officeart/2005/8/layout/radial5#1"/>
    <dgm:cxn modelId="{83D5A760-388F-493D-BFAF-FFA35DBA6B49}" type="presParOf" srcId="{18C58635-24F3-4D2F-BB9D-31A910C85E12}" destId="{64F7710B-69CF-4234-9E98-22DB127AB86E}" srcOrd="3" destOrd="0" presId="urn:microsoft.com/office/officeart/2005/8/layout/radial5#1"/>
    <dgm:cxn modelId="{A4804562-6C82-4707-BD0B-4A7196F66A63}" type="presParOf" srcId="{64F7710B-69CF-4234-9E98-22DB127AB86E}" destId="{C7D50CF0-D70F-4CDC-8C77-90BBF0F24F0E}" srcOrd="0" destOrd="0" presId="urn:microsoft.com/office/officeart/2005/8/layout/radial5#1"/>
    <dgm:cxn modelId="{B1609E10-EB28-4FDA-B451-759A4A96C022}" type="presParOf" srcId="{18C58635-24F3-4D2F-BB9D-31A910C85E12}" destId="{49EAB830-DE71-4528-A40B-92941613DB6D}" srcOrd="4" destOrd="0" presId="urn:microsoft.com/office/officeart/2005/8/layout/radial5#1"/>
    <dgm:cxn modelId="{CC19310B-BAAC-4AA5-A73C-6F4CF1378BBA}" type="presParOf" srcId="{18C58635-24F3-4D2F-BB9D-31A910C85E12}" destId="{1AE93AFD-B34B-43C4-BDC7-763974FD62CF}" srcOrd="5" destOrd="0" presId="urn:microsoft.com/office/officeart/2005/8/layout/radial5#1"/>
    <dgm:cxn modelId="{C2DF54B5-4FEF-4399-BB56-5709798FFCA7}" type="presParOf" srcId="{1AE93AFD-B34B-43C4-BDC7-763974FD62CF}" destId="{5795F6B6-20CF-402A-A147-FCF857DB7FD8}" srcOrd="0" destOrd="0" presId="urn:microsoft.com/office/officeart/2005/8/layout/radial5#1"/>
    <dgm:cxn modelId="{E6A3C9A1-E02D-433A-BFC2-2A2B3693F22F}" type="presParOf" srcId="{18C58635-24F3-4D2F-BB9D-31A910C85E12}" destId="{CD373C82-FA55-46E8-ACB6-0EB0BA233790}" srcOrd="6" destOrd="0" presId="urn:microsoft.com/office/officeart/2005/8/layout/radial5#1"/>
    <dgm:cxn modelId="{76EA00A2-313A-46AF-83D1-2BE73B1FA8FC}" type="presParOf" srcId="{18C58635-24F3-4D2F-BB9D-31A910C85E12}" destId="{A5243A05-7532-4017-9559-61EAEC384E36}" srcOrd="7" destOrd="0" presId="urn:microsoft.com/office/officeart/2005/8/layout/radial5#1"/>
    <dgm:cxn modelId="{1FF46C58-6390-4A44-B77A-0A45B4D69AA2}" type="presParOf" srcId="{A5243A05-7532-4017-9559-61EAEC384E36}" destId="{AA2FB25D-1FE4-4DBF-90DF-B057AC9A5366}" srcOrd="0" destOrd="0" presId="urn:microsoft.com/office/officeart/2005/8/layout/radial5#1"/>
    <dgm:cxn modelId="{2484B944-5730-4EE5-9D01-51B46783FE20}" type="presParOf" srcId="{18C58635-24F3-4D2F-BB9D-31A910C85E12}" destId="{C755AD58-62A8-4D7B-A644-F403ECB22F5B}" srcOrd="8" destOrd="0" presId="urn:microsoft.com/office/officeart/2005/8/layout/radial5#1"/>
    <dgm:cxn modelId="{9ABB390C-B51D-42FC-87A5-BC7D47AB91C1}" type="presParOf" srcId="{18C58635-24F3-4D2F-BB9D-31A910C85E12}" destId="{BB17C834-DD1E-4DF7-A852-21E890088F75}" srcOrd="9" destOrd="0" presId="urn:microsoft.com/office/officeart/2005/8/layout/radial5#1"/>
    <dgm:cxn modelId="{5701B328-BEC4-4B68-BB33-024E2E1E4681}" type="presParOf" srcId="{BB17C834-DD1E-4DF7-A852-21E890088F75}" destId="{F04ACEA8-B11C-4290-91BB-B2D512464EA8}" srcOrd="0" destOrd="0" presId="urn:microsoft.com/office/officeart/2005/8/layout/radial5#1"/>
    <dgm:cxn modelId="{0B76A63B-E5B5-4673-AA9B-CD9E6957413F}" type="presParOf" srcId="{18C58635-24F3-4D2F-BB9D-31A910C85E12}" destId="{C38B9504-A4FF-4DB0-890C-3AD62A119316}" srcOrd="10" destOrd="0" presId="urn:microsoft.com/office/officeart/2005/8/layout/radial5#1"/>
    <dgm:cxn modelId="{72E5FD53-35D9-400B-8F97-5D20ACF02E04}" type="presParOf" srcId="{18C58635-24F3-4D2F-BB9D-31A910C85E12}" destId="{8F20FF1F-755E-4F47-A00D-BE5CF6CF81DA}" srcOrd="11" destOrd="0" presId="urn:microsoft.com/office/officeart/2005/8/layout/radial5#1"/>
    <dgm:cxn modelId="{9CC223D1-75F3-4454-BFE7-C42530C36F4A}" type="presParOf" srcId="{8F20FF1F-755E-4F47-A00D-BE5CF6CF81DA}" destId="{505921D4-73F0-4E84-A594-6D76DAF70DA0}" srcOrd="0" destOrd="0" presId="urn:microsoft.com/office/officeart/2005/8/layout/radial5#1"/>
    <dgm:cxn modelId="{AF6F111E-F692-471D-99D2-C53D5478BF15}" type="presParOf" srcId="{18C58635-24F3-4D2F-BB9D-31A910C85E12}" destId="{44BDD3DD-3B62-4D54-9F53-6C168F8A015F}" srcOrd="12" destOrd="0" presId="urn:microsoft.com/office/officeart/2005/8/layout/radial5#1"/>
    <dgm:cxn modelId="{1EC59D36-F461-477A-888F-A7AD47199AA3}" type="presParOf" srcId="{18C58635-24F3-4D2F-BB9D-31A910C85E12}" destId="{FA02CA27-F7AB-4716-A23C-84E7FBA14674}" srcOrd="13" destOrd="0" presId="urn:microsoft.com/office/officeart/2005/8/layout/radial5#1"/>
    <dgm:cxn modelId="{49055D2D-4537-4D59-9FC4-22F9DAFE1690}" type="presParOf" srcId="{FA02CA27-F7AB-4716-A23C-84E7FBA14674}" destId="{B7D0E937-C439-4AA8-858D-0E8EB6780E15}" srcOrd="0" destOrd="0" presId="urn:microsoft.com/office/officeart/2005/8/layout/radial5#1"/>
    <dgm:cxn modelId="{607FECF7-B32C-4DFC-9EF6-E73C64D396CF}" type="presParOf" srcId="{18C58635-24F3-4D2F-BB9D-31A910C85E12}" destId="{6E963D0F-B4A8-494B-A39B-84A56199D3AC}" srcOrd="14" destOrd="0" presId="urn:microsoft.com/office/officeart/2005/8/layout/radial5#1"/>
    <dgm:cxn modelId="{5BE15A98-164F-4C81-A541-DABC67126ABD}" type="presParOf" srcId="{18C58635-24F3-4D2F-BB9D-31A910C85E12}" destId="{F4A2AA2A-E024-4511-8B49-9203B6BC40EF}" srcOrd="15" destOrd="0" presId="urn:microsoft.com/office/officeart/2005/8/layout/radial5#1"/>
    <dgm:cxn modelId="{E96A7AA9-9078-4FAD-9B5B-4BBF1737531F}" type="presParOf" srcId="{F4A2AA2A-E024-4511-8B49-9203B6BC40EF}" destId="{84E1216B-8C3D-42D9-8261-524C94F44D41}" srcOrd="0" destOrd="0" presId="urn:microsoft.com/office/officeart/2005/8/layout/radial5#1"/>
    <dgm:cxn modelId="{83B80551-617B-483F-AAAD-07A7F4805615}" type="presParOf" srcId="{18C58635-24F3-4D2F-BB9D-31A910C85E12}" destId="{0D7D823F-4C0F-4E62-99E2-62D979712B50}" srcOrd="16" destOrd="0" presId="urn:microsoft.com/office/officeart/2005/8/layout/radial5#1"/>
    <dgm:cxn modelId="{E234C38C-4DAE-4D7A-A90F-E4ECD478A2B5}" type="presParOf" srcId="{18C58635-24F3-4D2F-BB9D-31A910C85E12}" destId="{3F00535F-B96D-4BEE-81B9-13570BAE2036}" srcOrd="17" destOrd="0" presId="urn:microsoft.com/office/officeart/2005/8/layout/radial5#1"/>
    <dgm:cxn modelId="{AC60F849-12EC-418D-A483-946790C2DA6A}" type="presParOf" srcId="{3F00535F-B96D-4BEE-81B9-13570BAE2036}" destId="{67129BE7-20F6-4234-8331-5458E18B2263}" srcOrd="0" destOrd="0" presId="urn:microsoft.com/office/officeart/2005/8/layout/radial5#1"/>
    <dgm:cxn modelId="{70C7741E-2B13-4B9F-901A-950D3B56A7B1}" type="presParOf" srcId="{18C58635-24F3-4D2F-BB9D-31A910C85E12}" destId="{560B7400-4647-4263-A91A-1773891C9ABE}" srcOrd="18" destOrd="0" presId="urn:microsoft.com/office/officeart/2005/8/layout/radial5#1"/>
    <dgm:cxn modelId="{2A1647BB-31F6-4A29-8110-8FB1779C1279}" type="presParOf" srcId="{18C58635-24F3-4D2F-BB9D-31A910C85E12}" destId="{B1086ADF-EC24-45C9-94DD-A280B289E41E}" srcOrd="19" destOrd="0" presId="urn:microsoft.com/office/officeart/2005/8/layout/radial5#1"/>
    <dgm:cxn modelId="{752B4AC2-19AF-4F33-94B2-EF50A3C4B3C8}" type="presParOf" srcId="{B1086ADF-EC24-45C9-94DD-A280B289E41E}" destId="{AD7BE1B9-C4BE-4854-A6ED-571EA4D98669}" srcOrd="0" destOrd="0" presId="urn:microsoft.com/office/officeart/2005/8/layout/radial5#1"/>
    <dgm:cxn modelId="{624B376D-3B81-4428-9107-36D74FFCBC9D}" type="presParOf" srcId="{18C58635-24F3-4D2F-BB9D-31A910C85E12}" destId="{99C1B92D-15A3-44A2-8B4D-34B3CEDBF5E6}" srcOrd="20" destOrd="0" presId="urn:microsoft.com/office/officeart/2005/8/layout/radial5#1"/>
    <dgm:cxn modelId="{DFB5AEA0-F8AE-4CDA-BC2A-F52B35046DE0}" type="presParOf" srcId="{18C58635-24F3-4D2F-BB9D-31A910C85E12}" destId="{0DF23A0B-0BD2-405F-9827-C8A9825DB686}" srcOrd="21" destOrd="0" presId="urn:microsoft.com/office/officeart/2005/8/layout/radial5#1"/>
    <dgm:cxn modelId="{1AE45808-DF83-4077-AFEC-D1B0F309A1F1}" type="presParOf" srcId="{0DF23A0B-0BD2-405F-9827-C8A9825DB686}" destId="{0B6B944A-06EB-4DC1-B1B9-101C2C2FE088}" srcOrd="0" destOrd="0" presId="urn:microsoft.com/office/officeart/2005/8/layout/radial5#1"/>
    <dgm:cxn modelId="{FBAB1B64-3B1D-4B60-B76D-727BF664629E}" type="presParOf" srcId="{18C58635-24F3-4D2F-BB9D-31A910C85E12}" destId="{4E979058-B53D-4927-9765-4DE4744F369C}" srcOrd="22" destOrd="0" presId="urn:microsoft.com/office/officeart/2005/8/layout/radial5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#1">
  <dgm:title val=""/>
  <dgm:desc val=""/>
  <dgm:catLst>
    <dgm:cat type="relationship" pri="11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#1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400F54D-D9D5-411E-A74D-5D9F2682D5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4705B5-EF0D-465F-8860-D14AEAB954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E0B316-EC5C-4A27-A550-13DEA4AE91AF}" type="datetime1">
              <a:rPr lang="en-US"/>
              <a:pPr>
                <a:defRPr/>
              </a:pPr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158822F-4C42-45E4-8A25-10E41D2CA5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C4037A0-CA17-450E-B639-6CB90102F3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5FC670-BF77-4565-8C90-73D5E2D463CF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C89B869E-C6BF-4F01-919C-D32629DDD0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30992910-6268-4D4E-BF9E-6AC1AE58F4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8B08C5-4750-429B-A5C7-46228D30EDBD}" type="datetime1">
              <a:rPr lang="en-US"/>
              <a:pPr>
                <a:defRPr/>
              </a:pPr>
              <a:t>10/21/2021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xmlns="" id="{AE0388C2-9531-4757-B1DE-516FE21EBB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xmlns="" id="{C1AF5B1A-0B84-4C34-B3D2-60B274FBC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5859EBC-631B-4415-9F67-BF7B61DD4E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E67C058-4E59-4C4E-A2F4-A53A9C69AE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A779C7D-A30D-43F1-93C2-F69327BB4A5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0096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>
            <a:extLst>
              <a:ext uri="{FF2B5EF4-FFF2-40B4-BE49-F238E27FC236}">
                <a16:creationId xmlns:a16="http://schemas.microsoft.com/office/drawing/2014/main" xmlns="" id="{5C2C1F7C-E0E9-43D6-9123-61846B55CC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>
            <a:extLst>
              <a:ext uri="{FF2B5EF4-FFF2-40B4-BE49-F238E27FC236}">
                <a16:creationId xmlns:a16="http://schemas.microsoft.com/office/drawing/2014/main" xmlns="" id="{00B983DB-C9C9-4FEB-81A8-F8EF5E69D6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6148" name="Espace réservé du numéro de diapositive 3">
            <a:extLst>
              <a:ext uri="{FF2B5EF4-FFF2-40B4-BE49-F238E27FC236}">
                <a16:creationId xmlns:a16="http://schemas.microsoft.com/office/drawing/2014/main" xmlns="" id="{792DF280-EA55-4D83-AC14-B4D23829B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9A4CA21-B9B8-4C4E-839D-10FFB59424D0}" type="slidenum">
              <a:rPr lang="fr-FR" altLang="fr-FR">
                <a:cs typeface="Arial" panose="020B0604020202020204" pitchFamily="34" charset="0"/>
              </a:rPr>
              <a:pPr/>
              <a:t>1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49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>
            <a:extLst>
              <a:ext uri="{FF2B5EF4-FFF2-40B4-BE49-F238E27FC236}">
                <a16:creationId xmlns:a16="http://schemas.microsoft.com/office/drawing/2014/main" xmlns="" id="{7D3D69FB-408E-4E30-B459-3B8C975F3D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>
            <a:extLst>
              <a:ext uri="{FF2B5EF4-FFF2-40B4-BE49-F238E27FC236}">
                <a16:creationId xmlns:a16="http://schemas.microsoft.com/office/drawing/2014/main" xmlns="" id="{E6986BB0-BCB4-4FCC-AC9A-C9EA7D8E17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8676" name="Espace réservé du numéro de diapositive 3">
            <a:extLst>
              <a:ext uri="{FF2B5EF4-FFF2-40B4-BE49-F238E27FC236}">
                <a16:creationId xmlns:a16="http://schemas.microsoft.com/office/drawing/2014/main" xmlns="" id="{E8632827-4C3C-4BF3-BC1B-2A9A0E48A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D05B337-FB6C-4D60-A306-9AB4D04D25F8}" type="slidenum">
              <a:rPr lang="fr-FR" altLang="fr-FR">
                <a:solidFill>
                  <a:srgbClr val="000000"/>
                </a:solidFill>
              </a:rPr>
              <a:pPr/>
              <a:t>10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35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>
            <a:extLst>
              <a:ext uri="{FF2B5EF4-FFF2-40B4-BE49-F238E27FC236}">
                <a16:creationId xmlns:a16="http://schemas.microsoft.com/office/drawing/2014/main" xmlns="" id="{1BB741E8-9C4B-4C91-9DC7-595C18E95B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>
            <a:extLst>
              <a:ext uri="{FF2B5EF4-FFF2-40B4-BE49-F238E27FC236}">
                <a16:creationId xmlns:a16="http://schemas.microsoft.com/office/drawing/2014/main" xmlns="" id="{30382D2F-FED8-4BD9-9F2A-3972BB805D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0724" name="Espace réservé du numéro de diapositive 3">
            <a:extLst>
              <a:ext uri="{FF2B5EF4-FFF2-40B4-BE49-F238E27FC236}">
                <a16:creationId xmlns:a16="http://schemas.microsoft.com/office/drawing/2014/main" xmlns="" id="{566C0823-FE18-4DA4-A826-FD89CDA3F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EECA1B-AC2F-49FB-B530-07853272E9F0}" type="slidenum">
              <a:rPr lang="fr-FR" altLang="fr-FR">
                <a:solidFill>
                  <a:srgbClr val="000000"/>
                </a:solidFill>
              </a:rPr>
              <a:pPr/>
              <a:t>11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95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>
            <a:extLst>
              <a:ext uri="{FF2B5EF4-FFF2-40B4-BE49-F238E27FC236}">
                <a16:creationId xmlns:a16="http://schemas.microsoft.com/office/drawing/2014/main" xmlns="" id="{988B8B52-17E5-4A1A-A69A-1290318359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>
            <a:extLst>
              <a:ext uri="{FF2B5EF4-FFF2-40B4-BE49-F238E27FC236}">
                <a16:creationId xmlns:a16="http://schemas.microsoft.com/office/drawing/2014/main" xmlns="" id="{C491BB87-E1F1-4382-A1CC-37733C8547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2772" name="Espace réservé du numéro de diapositive 3">
            <a:extLst>
              <a:ext uri="{FF2B5EF4-FFF2-40B4-BE49-F238E27FC236}">
                <a16:creationId xmlns:a16="http://schemas.microsoft.com/office/drawing/2014/main" xmlns="" id="{B7A65CE5-239B-4AC4-B3F1-539D2CFA40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A726324-6B73-4E35-8219-D48FDC99A1FE}" type="slidenum">
              <a:rPr lang="fr-FR" altLang="fr-FR">
                <a:solidFill>
                  <a:srgbClr val="000000"/>
                </a:solidFill>
              </a:rPr>
              <a:pPr/>
              <a:t>12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47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>
            <a:extLst>
              <a:ext uri="{FF2B5EF4-FFF2-40B4-BE49-F238E27FC236}">
                <a16:creationId xmlns:a16="http://schemas.microsoft.com/office/drawing/2014/main" xmlns="" id="{C3664129-A0DF-4B9C-AF65-22ACD6057E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>
            <a:extLst>
              <a:ext uri="{FF2B5EF4-FFF2-40B4-BE49-F238E27FC236}">
                <a16:creationId xmlns:a16="http://schemas.microsoft.com/office/drawing/2014/main" xmlns="" id="{8641162A-1FEE-4DBA-B708-2713C90D0F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6868" name="Espace réservé du numéro de diapositive 3">
            <a:extLst>
              <a:ext uri="{FF2B5EF4-FFF2-40B4-BE49-F238E27FC236}">
                <a16:creationId xmlns:a16="http://schemas.microsoft.com/office/drawing/2014/main" xmlns="" id="{3E1D36C7-843E-4EA0-9755-ACA9298802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F32201B-9B07-4C8D-B7DA-ACB8135C877E}" type="slidenum">
              <a:rPr lang="fr-FR" altLang="fr-FR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8289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xmlns="" id="{3A76B158-9992-40A9-9CBE-E76A3DEB30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commentaires 2">
            <a:extLst>
              <a:ext uri="{FF2B5EF4-FFF2-40B4-BE49-F238E27FC236}">
                <a16:creationId xmlns:a16="http://schemas.microsoft.com/office/drawing/2014/main" xmlns="" id="{251AC17C-4405-418F-AF10-54730A3CCA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fr-FR" altLang="fr-FR" dirty="0"/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xmlns="" id="{88783F15-29CA-4919-907D-03C3CB505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FF22DDD-EB92-4A54-91AA-F1B3F10C9DDF}" type="slidenum">
              <a:rPr lang="fr-FR" altLang="fr-FR">
                <a:solidFill>
                  <a:srgbClr val="000000"/>
                </a:solidFill>
              </a:rPr>
              <a:pPr/>
              <a:t>14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96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>
            <a:extLst>
              <a:ext uri="{FF2B5EF4-FFF2-40B4-BE49-F238E27FC236}">
                <a16:creationId xmlns:a16="http://schemas.microsoft.com/office/drawing/2014/main" xmlns="" id="{4D6653E1-2965-4669-97DC-65E611095D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commentaires 2">
            <a:extLst>
              <a:ext uri="{FF2B5EF4-FFF2-40B4-BE49-F238E27FC236}">
                <a16:creationId xmlns:a16="http://schemas.microsoft.com/office/drawing/2014/main" xmlns="" id="{F4B309FD-DC4A-4F87-ABD5-8961053A6C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2532" name="Espace réservé du numéro de diapositive 3">
            <a:extLst>
              <a:ext uri="{FF2B5EF4-FFF2-40B4-BE49-F238E27FC236}">
                <a16:creationId xmlns:a16="http://schemas.microsoft.com/office/drawing/2014/main" xmlns="" id="{66F4C4D7-D3CF-4E54-B4E7-848412D4A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37D055-6D48-4161-942C-AC62545506E5}" type="slidenum">
              <a:rPr lang="fr-FR" altLang="fr-FR">
                <a:solidFill>
                  <a:srgbClr val="000000"/>
                </a:solidFill>
              </a:rPr>
              <a:pPr/>
              <a:t>15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5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>
            <a:extLst>
              <a:ext uri="{FF2B5EF4-FFF2-40B4-BE49-F238E27FC236}">
                <a16:creationId xmlns:a16="http://schemas.microsoft.com/office/drawing/2014/main" xmlns="" id="{8E90A079-756C-4F45-A6AF-2456D007F2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commentaires 2">
            <a:extLst>
              <a:ext uri="{FF2B5EF4-FFF2-40B4-BE49-F238E27FC236}">
                <a16:creationId xmlns:a16="http://schemas.microsoft.com/office/drawing/2014/main" xmlns="" id="{9A861F93-B506-4ABC-B8E2-96CB9DA937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en-US"/>
              <a:t>L’IQA fonctionne comme un système interdépendant et cohérent, axé sur l’amélioration continue de la qualité.</a:t>
            </a:r>
            <a:br>
              <a:rPr lang="fr-FR" altLang="en-US"/>
            </a:br>
            <a:r>
              <a:rPr lang="fr-FR" altLang="en-US"/>
              <a:t>L’intégration est essentielle à la fois pour identifier les actions qui doivent être améliorées et pour surveiller les effets des décisions mises en œuvre.</a:t>
            </a:r>
            <a:br>
              <a:rPr lang="fr-FR" altLang="en-US"/>
            </a:br>
            <a:r>
              <a:rPr lang="fr-FR" altLang="en-US"/>
              <a:t>Cette intégration est nécessaire pour boucler la boucle entre les données factuelles et les décisions, avec les ressources nécessaires pour les mettre en œuvre.</a:t>
            </a:r>
            <a:endParaRPr lang="fr-FR" altLang="fr-FR"/>
          </a:p>
        </p:txBody>
      </p:sp>
      <p:sp>
        <p:nvSpPr>
          <p:cNvPr id="38916" name="Espace réservé du numéro de diapositive 3">
            <a:extLst>
              <a:ext uri="{FF2B5EF4-FFF2-40B4-BE49-F238E27FC236}">
                <a16:creationId xmlns:a16="http://schemas.microsoft.com/office/drawing/2014/main" xmlns="" id="{084C8DE5-8FD1-4744-8939-3AC8BB12B8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B487EF4-8D54-4384-9D58-4A4A5497B2D1}" type="slidenum">
              <a:rPr lang="fr-FR" altLang="fr-FR">
                <a:solidFill>
                  <a:srgbClr val="000000"/>
                </a:solidFill>
              </a:rPr>
              <a:pPr/>
              <a:t>16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06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>
            <a:extLst>
              <a:ext uri="{FF2B5EF4-FFF2-40B4-BE49-F238E27FC236}">
                <a16:creationId xmlns:a16="http://schemas.microsoft.com/office/drawing/2014/main" xmlns="" id="{BB070E83-3F31-483B-A7CC-28BEAD3E8C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>
            <a:extLst>
              <a:ext uri="{FF2B5EF4-FFF2-40B4-BE49-F238E27FC236}">
                <a16:creationId xmlns:a16="http://schemas.microsoft.com/office/drawing/2014/main" xmlns="" id="{EF09401F-1946-4CC1-B4F4-8B96485D5D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7108" name="Espace réservé du numéro de diapositive 3">
            <a:extLst>
              <a:ext uri="{FF2B5EF4-FFF2-40B4-BE49-F238E27FC236}">
                <a16:creationId xmlns:a16="http://schemas.microsoft.com/office/drawing/2014/main" xmlns="" id="{3B4C6E69-EDFF-4A7F-ACF8-A82FD73462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61B72CA-7BEE-4BE8-B626-C695D15B929C}" type="slidenum">
              <a:rPr lang="fr-FR" altLang="fr-FR">
                <a:solidFill>
                  <a:srgbClr val="000000"/>
                </a:solidFill>
              </a:rPr>
              <a:pPr/>
              <a:t>17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00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>
            <a:extLst>
              <a:ext uri="{FF2B5EF4-FFF2-40B4-BE49-F238E27FC236}">
                <a16:creationId xmlns:a16="http://schemas.microsoft.com/office/drawing/2014/main" xmlns="" id="{3CAD53F3-6B7B-41BB-B5F1-61AB34D10F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>
            <a:extLst>
              <a:ext uri="{FF2B5EF4-FFF2-40B4-BE49-F238E27FC236}">
                <a16:creationId xmlns:a16="http://schemas.microsoft.com/office/drawing/2014/main" xmlns="" id="{929AD483-BF01-4C0D-A217-D29D6E10B9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49156" name="Espace réservé du numéro de diapositive 3">
            <a:extLst>
              <a:ext uri="{FF2B5EF4-FFF2-40B4-BE49-F238E27FC236}">
                <a16:creationId xmlns:a16="http://schemas.microsoft.com/office/drawing/2014/main" xmlns="" id="{20A60229-4214-418B-B82F-8128D2A745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6EE3184-F0C5-47E4-8A1A-B74496BFB3CF}" type="slidenum">
              <a:rPr lang="fr-FR" altLang="fr-FR">
                <a:solidFill>
                  <a:srgbClr val="000000"/>
                </a:solidFill>
              </a:rPr>
              <a:pPr/>
              <a:t>18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6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>
            <a:extLst>
              <a:ext uri="{FF2B5EF4-FFF2-40B4-BE49-F238E27FC236}">
                <a16:creationId xmlns:a16="http://schemas.microsoft.com/office/drawing/2014/main" xmlns="" id="{59DC9894-A497-4D5E-98CA-D691AA118A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commentaires 2">
            <a:extLst>
              <a:ext uri="{FF2B5EF4-FFF2-40B4-BE49-F238E27FC236}">
                <a16:creationId xmlns:a16="http://schemas.microsoft.com/office/drawing/2014/main" xmlns="" id="{DD08A28E-7147-456F-AE0B-01FD265335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8196" name="Espace réservé du numéro de diapositive 3">
            <a:extLst>
              <a:ext uri="{FF2B5EF4-FFF2-40B4-BE49-F238E27FC236}">
                <a16:creationId xmlns:a16="http://schemas.microsoft.com/office/drawing/2014/main" xmlns="" id="{357FAED8-2EBE-47BA-833F-95A7CAC3C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865F28A-01BB-4B35-A2B8-02A889110060}" type="slidenum">
              <a:rPr lang="fr-FR" altLang="fr-FR">
                <a:solidFill>
                  <a:srgbClr val="000000"/>
                </a:solidFill>
              </a:rPr>
              <a:pPr/>
              <a:t>2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0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>
            <a:extLst>
              <a:ext uri="{FF2B5EF4-FFF2-40B4-BE49-F238E27FC236}">
                <a16:creationId xmlns:a16="http://schemas.microsoft.com/office/drawing/2014/main" xmlns="" id="{F2354E4D-BB6D-4153-A282-E526471CA1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ce réservé des commentaires 2">
            <a:extLst>
              <a:ext uri="{FF2B5EF4-FFF2-40B4-BE49-F238E27FC236}">
                <a16:creationId xmlns:a16="http://schemas.microsoft.com/office/drawing/2014/main" xmlns="" id="{95DAA866-52BB-444F-8281-F1FFEDA69E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14340" name="Espace réservé du numéro de diapositive 3">
            <a:extLst>
              <a:ext uri="{FF2B5EF4-FFF2-40B4-BE49-F238E27FC236}">
                <a16:creationId xmlns:a16="http://schemas.microsoft.com/office/drawing/2014/main" xmlns="" id="{D128E8B1-889B-49B3-9EE3-41D1C52B8C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73A3B74-14BB-49B7-A86B-562CD4075FCC}" type="slidenum">
              <a:rPr lang="fr-FR" altLang="fr-FR">
                <a:solidFill>
                  <a:srgbClr val="000000"/>
                </a:solidFill>
              </a:rPr>
              <a:pPr/>
              <a:t>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2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>
            <a:extLst>
              <a:ext uri="{FF2B5EF4-FFF2-40B4-BE49-F238E27FC236}">
                <a16:creationId xmlns:a16="http://schemas.microsoft.com/office/drawing/2014/main" xmlns="" id="{55EEDEED-3F3F-436F-84B0-540E4A07F2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>
            <a:extLst>
              <a:ext uri="{FF2B5EF4-FFF2-40B4-BE49-F238E27FC236}">
                <a16:creationId xmlns:a16="http://schemas.microsoft.com/office/drawing/2014/main" xmlns="" id="{586F4641-C909-4E58-856B-B36692A675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10244" name="Espace réservé du numéro de diapositive 3">
            <a:extLst>
              <a:ext uri="{FF2B5EF4-FFF2-40B4-BE49-F238E27FC236}">
                <a16:creationId xmlns:a16="http://schemas.microsoft.com/office/drawing/2014/main" xmlns="" id="{E79416DE-9940-4039-8D03-F5C16C745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73B5F01-68D2-4B73-BA59-DB01EC799362}" type="slidenum">
              <a:rPr lang="fr-FR" altLang="fr-FR">
                <a:solidFill>
                  <a:srgbClr val="000000"/>
                </a:solidFill>
              </a:rPr>
              <a:pPr/>
              <a:t>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47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>
            <a:extLst>
              <a:ext uri="{FF2B5EF4-FFF2-40B4-BE49-F238E27FC236}">
                <a16:creationId xmlns:a16="http://schemas.microsoft.com/office/drawing/2014/main" xmlns="" id="{55EEDEED-3F3F-436F-84B0-540E4A07F2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>
            <a:extLst>
              <a:ext uri="{FF2B5EF4-FFF2-40B4-BE49-F238E27FC236}">
                <a16:creationId xmlns:a16="http://schemas.microsoft.com/office/drawing/2014/main" xmlns="" id="{586F4641-C909-4E58-856B-B36692A675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10244" name="Espace réservé du numéro de diapositive 3">
            <a:extLst>
              <a:ext uri="{FF2B5EF4-FFF2-40B4-BE49-F238E27FC236}">
                <a16:creationId xmlns:a16="http://schemas.microsoft.com/office/drawing/2014/main" xmlns="" id="{E79416DE-9940-4039-8D03-F5C16C745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73B5F01-68D2-4B73-BA59-DB01EC799362}" type="slidenum">
              <a:rPr lang="fr-FR" altLang="fr-FR">
                <a:solidFill>
                  <a:srgbClr val="000000"/>
                </a:solidFill>
              </a:rPr>
              <a:pPr/>
              <a:t>5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38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>
            <a:extLst>
              <a:ext uri="{FF2B5EF4-FFF2-40B4-BE49-F238E27FC236}">
                <a16:creationId xmlns:a16="http://schemas.microsoft.com/office/drawing/2014/main" xmlns="" id="{D2661FFB-38FE-4BD9-AF38-39BCF22D98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>
            <a:extLst>
              <a:ext uri="{FF2B5EF4-FFF2-40B4-BE49-F238E27FC236}">
                <a16:creationId xmlns:a16="http://schemas.microsoft.com/office/drawing/2014/main" xmlns="" id="{FB6B04BF-01FC-4C62-B0F0-09513FAF29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dirty="0"/>
          </a:p>
        </p:txBody>
      </p:sp>
      <p:sp>
        <p:nvSpPr>
          <p:cNvPr id="12292" name="Espace réservé du numéro de diapositive 3">
            <a:extLst>
              <a:ext uri="{FF2B5EF4-FFF2-40B4-BE49-F238E27FC236}">
                <a16:creationId xmlns:a16="http://schemas.microsoft.com/office/drawing/2014/main" xmlns="" id="{AEDFB120-7710-446B-B8DD-210579937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4A737FD-5A92-4690-AA02-AE00EFB239CC}" type="slidenum">
              <a:rPr lang="fr-FR" altLang="fr-FR">
                <a:solidFill>
                  <a:srgbClr val="000000"/>
                </a:solidFill>
              </a:rPr>
              <a:pPr/>
              <a:t>6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66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>
            <a:extLst>
              <a:ext uri="{FF2B5EF4-FFF2-40B4-BE49-F238E27FC236}">
                <a16:creationId xmlns:a16="http://schemas.microsoft.com/office/drawing/2014/main" xmlns="" id="{EF7A091F-CB13-457B-9AF9-B9C3FBC707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>
            <a:extLst>
              <a:ext uri="{FF2B5EF4-FFF2-40B4-BE49-F238E27FC236}">
                <a16:creationId xmlns:a16="http://schemas.microsoft.com/office/drawing/2014/main" xmlns="" id="{3B1D61C3-184E-4596-A40F-789133CBC8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0484" name="Espace réservé du numéro de diapositive 3">
            <a:extLst>
              <a:ext uri="{FF2B5EF4-FFF2-40B4-BE49-F238E27FC236}">
                <a16:creationId xmlns:a16="http://schemas.microsoft.com/office/drawing/2014/main" xmlns="" id="{6746B9C5-F015-44FF-8091-DF0E960FC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A821AC7-009E-4D4B-BE91-1F0493C00F6D}" type="slidenum">
              <a:rPr lang="fr-FR" altLang="fr-FR">
                <a:solidFill>
                  <a:srgbClr val="000000"/>
                </a:solidFill>
              </a:rPr>
              <a:pPr/>
              <a:t>7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67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>
            <a:extLst>
              <a:ext uri="{FF2B5EF4-FFF2-40B4-BE49-F238E27FC236}">
                <a16:creationId xmlns:a16="http://schemas.microsoft.com/office/drawing/2014/main" xmlns="" id="{D5BBF9C8-C386-4F9F-A674-3361A90C92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>
            <a:extLst>
              <a:ext uri="{FF2B5EF4-FFF2-40B4-BE49-F238E27FC236}">
                <a16:creationId xmlns:a16="http://schemas.microsoft.com/office/drawing/2014/main" xmlns="" id="{676880A2-B49E-4B87-A251-CD689AA1DA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8436" name="Espace réservé du numéro de diapositive 3">
            <a:extLst>
              <a:ext uri="{FF2B5EF4-FFF2-40B4-BE49-F238E27FC236}">
                <a16:creationId xmlns:a16="http://schemas.microsoft.com/office/drawing/2014/main" xmlns="" id="{EE091975-A376-4F09-AABC-EB0AE6E23D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159266F-E79C-4569-8249-CAEB3F3944BE}" type="slidenum">
              <a:rPr lang="fr-FR" altLang="fr-FR">
                <a:solidFill>
                  <a:srgbClr val="000000"/>
                </a:solidFill>
              </a:rPr>
              <a:pPr/>
              <a:t>8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93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>
            <a:extLst>
              <a:ext uri="{FF2B5EF4-FFF2-40B4-BE49-F238E27FC236}">
                <a16:creationId xmlns:a16="http://schemas.microsoft.com/office/drawing/2014/main" xmlns="" id="{FFEA0741-0F3E-434B-B945-A25A839B5D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>
            <a:extLst>
              <a:ext uri="{FF2B5EF4-FFF2-40B4-BE49-F238E27FC236}">
                <a16:creationId xmlns:a16="http://schemas.microsoft.com/office/drawing/2014/main" xmlns="" id="{A98761DB-3BB3-423D-AEB7-E163BA138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6628" name="Espace réservé du numéro de diapositive 3">
            <a:extLst>
              <a:ext uri="{FF2B5EF4-FFF2-40B4-BE49-F238E27FC236}">
                <a16:creationId xmlns:a16="http://schemas.microsoft.com/office/drawing/2014/main" xmlns="" id="{E1488B3D-71FB-47E8-8CDE-76644DEFE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4AF6FF1-4D32-4451-BE5C-F108C5B29A7B}" type="slidenum">
              <a:rPr lang="fr-FR" altLang="fr-FR">
                <a:solidFill>
                  <a:srgbClr val="000000"/>
                </a:solidFill>
              </a:rPr>
              <a:pPr/>
              <a:t>9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4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439940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3B7CC5C-F2F3-42B4-BB46-BBFEBB75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6C762E9-F947-4E69-8037-893919AB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402C5A4-166F-4806-9EF7-88F9BB3E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DD839-B3AA-4DEF-A244-96604E3B4C6B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442112634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AE53B91-55E2-4118-9342-F42E22CD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95835E7-523D-40D5-A0F7-0B2FC077A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733C296-AC5B-4230-98DF-EFBBC0BF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E304F-8CB9-484E-9B38-0034FC2E4A6D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19163829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D7A7286-3B37-446F-AA99-5BF07F6A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32F3FA3-44F3-43F1-A400-48AE14A5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D89037D-2837-42C1-AB90-DFDD47A9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BE634-9F9C-4C41-9CE3-4875E77052CA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5989488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90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90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A749D0E-E838-4996-AE15-E35029C23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400EEBE-588F-4C75-8FD1-7F3C70D2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134095A-21C2-449F-A049-F6E945F3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10CC3-91EC-4C83-97AE-1EEC809E8AC7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637752026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xmlns="" id="{E3C22DF2-03DA-4131-887E-1CF42E4F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xmlns="" id="{2AF197B3-D815-46F1-90CA-701F3D18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xmlns="" id="{CE19707D-B1DC-4FDF-9C38-1587666F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CB57F-1AEC-48C7-8303-BB7CD06D54C4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676191163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3" y="365127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3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3" y="2505076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3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3" y="2505076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xmlns="" id="{DB9128D4-F9D9-47FA-8F6F-586C94987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BA4EE687-BADC-4A83-BB63-847EBBEA6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43F55592-CC60-4F0A-957F-23FCBB1E0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47652-3B81-4E9D-AC3B-379C9045867C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779416872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xmlns="" id="{BEBB47F2-7749-49FE-A63F-8BECC4910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xmlns="" id="{6ABD9068-5556-4F4A-A6B0-D4C9A9CF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xmlns="" id="{DDA6291B-0DFB-499D-9D76-EE25734B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F1643-EF5F-4F09-88FB-686C340D876C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371974309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xmlns="" id="{14A0F5FF-DE1E-4376-80F9-27C25519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xmlns="" id="{819773AA-D0BD-4E7B-8D00-3DB42EE6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xmlns="" id="{3064E092-098F-475A-9EF3-467EF177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CB1CC-2899-471C-AF1C-E2BA6CC3E75C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590845785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3" y="987428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xmlns="" id="{B4EA44FC-DB26-4341-94AB-C95403144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xmlns="" id="{E8EADB25-28A7-4C0B-8CA0-F66963DA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xmlns="" id="{D7F62A7E-7C7C-42BD-81E4-46B2AB78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2E57C-F196-4A64-A21E-9B044EED3FB5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309205556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3" y="987428"/>
            <a:ext cx="462915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xmlns="" id="{A0DC2B0E-2A22-444F-B1BE-D536884D7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xmlns="" id="{37B776B3-7113-4F3C-9E34-B7A292A8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xmlns="" id="{176F4CF8-3C82-4D80-95C2-FCF2D1016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9E428-0AD7-4A4F-B026-7F28C50F9261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817927296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xmlns="" id="{25DE5C5E-BECE-4E41-BC62-CEE576205C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de-DE" altLang="fr-FR"/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xmlns="" id="{B1455423-EA0A-47E2-8F64-0E6B5A3AAB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de-DE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7ACADC7-39BC-47B9-8446-08E1DCB1A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9519AAC-4591-430D-8A31-F3676C0A9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2BA5992-142F-4E89-BBA9-FFAB6BFB6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C5A9408-8B53-4448-9648-75A96CDBD341}" type="slidenum">
              <a:rPr lang="de-DE" altLang="fr-FR"/>
              <a:pPr/>
              <a:t>‹N°›</a:t>
            </a:fld>
            <a:endParaRPr lang="de-D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>
    <p:wip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4">
            <a:extLst>
              <a:ext uri="{FF2B5EF4-FFF2-40B4-BE49-F238E27FC236}">
                <a16:creationId xmlns:a16="http://schemas.microsoft.com/office/drawing/2014/main" xmlns="" id="{8F53C566-D79F-4626-86C5-ECF746940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5" y="4185268"/>
            <a:ext cx="8497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b="1" dirty="0"/>
              <a:t>Gouvernance </a:t>
            </a:r>
            <a:r>
              <a:rPr lang="fr-FR" sz="3200" b="1" dirty="0"/>
              <a:t>institutionnelle</a:t>
            </a:r>
            <a:r>
              <a:rPr lang="fr-FR" b="1" dirty="0"/>
              <a:t> par la qualité</a:t>
            </a:r>
            <a:endParaRPr lang="fr-FR" altLang="fr-FR" dirty="0">
              <a:cs typeface="Arial" panose="020B0604020202020204" pitchFamily="34" charset="0"/>
            </a:endParaRPr>
          </a:p>
        </p:txBody>
      </p:sp>
      <p:sp>
        <p:nvSpPr>
          <p:cNvPr id="5123" name="ZoneTexte 5">
            <a:extLst>
              <a:ext uri="{FF2B5EF4-FFF2-40B4-BE49-F238E27FC236}">
                <a16:creationId xmlns:a16="http://schemas.microsoft.com/office/drawing/2014/main" xmlns="" id="{39A1C3D3-B96A-414B-8D1F-446CFA849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48" y="5714447"/>
            <a:ext cx="40324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Encadrée par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fr-FR" altLang="fr-F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altLang="fr-FR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Zinab</a:t>
            </a:r>
            <a:r>
              <a:rPr lang="fr-FR" altLang="fr-F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AALAOUI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Mourad TAHA </a:t>
            </a:r>
            <a:r>
              <a:rPr lang="fr-FR" altLang="fr-F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JANAN</a:t>
            </a:r>
          </a:p>
        </p:txBody>
      </p:sp>
      <p:sp>
        <p:nvSpPr>
          <p:cNvPr id="5127" name="Espace réservé du numéro de diapositive 1">
            <a:extLst>
              <a:ext uri="{FF2B5EF4-FFF2-40B4-BE49-F238E27FC236}">
                <a16:creationId xmlns:a16="http://schemas.microsoft.com/office/drawing/2014/main" xmlns="" id="{EDA804BE-3F4F-41ED-9163-509BFA1B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48264" y="640627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3D367E7-6955-459B-822B-E0C49293A3C7}" type="slidenum">
              <a:rPr lang="de-DE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de-DE" altLang="fr-FR" sz="1200">
              <a:solidFill>
                <a:srgbClr val="898989"/>
              </a:solidFill>
            </a:endParaRPr>
          </a:p>
        </p:txBody>
      </p:sp>
      <p:pic>
        <p:nvPicPr>
          <p:cNvPr id="1026" name="Picture 2" descr="ENSAM Rabat | Linked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656" y="21355"/>
            <a:ext cx="2524092" cy="17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3-qualite2020.sciencesconf.org/data/pages/V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3" y="1984107"/>
            <a:ext cx="8088833" cy="201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5">
            <a:extLst>
              <a:ext uri="{FF2B5EF4-FFF2-40B4-BE49-F238E27FC236}">
                <a16:creationId xmlns:a16="http://schemas.microsoft.com/office/drawing/2014/main" xmlns="" id="{39A1C3D3-B96A-414B-8D1F-446CFA849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5587551"/>
            <a:ext cx="40324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Présentée par 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Wiame EL Moufarrij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904036" y="6360778"/>
            <a:ext cx="159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 21/10/2021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e 29">
            <a:extLst>
              <a:ext uri="{FF2B5EF4-FFF2-40B4-BE49-F238E27FC236}">
                <a16:creationId xmlns:a16="http://schemas.microsoft.com/office/drawing/2014/main" xmlns="" id="{9A86D015-09FC-4AC0-BE9E-44EDD35D5F6E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44451"/>
            <a:ext cx="8739187" cy="1116013"/>
            <a:chOff x="0" y="102938"/>
            <a:chExt cx="9144000" cy="1116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5E083212-7ACA-4C03-AAE7-F20B3A307201}"/>
                </a:ext>
              </a:extLst>
            </p:cNvPr>
            <p:cNvSpPr/>
            <p:nvPr/>
          </p:nvSpPr>
          <p:spPr>
            <a:xfrm>
              <a:off x="0" y="475996"/>
              <a:ext cx="9144000" cy="412745"/>
            </a:xfrm>
            <a:prstGeom prst="rect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9" name="Corde 38">
              <a:extLst>
                <a:ext uri="{FF2B5EF4-FFF2-40B4-BE49-F238E27FC236}">
                  <a16:creationId xmlns:a16="http://schemas.microsoft.com/office/drawing/2014/main" xmlns="" id="{F389D39F-F69C-4617-B5BA-5948E2D28012}"/>
                </a:ext>
              </a:extLst>
            </p:cNvPr>
            <p:cNvSpPr>
              <a:spLocks noChangeAspect="1"/>
            </p:cNvSpPr>
            <p:nvPr/>
          </p:nvSpPr>
          <p:spPr>
            <a:xfrm rot="6774809">
              <a:off x="350585" y="102830"/>
              <a:ext cx="1116000" cy="1116216"/>
            </a:xfrm>
            <a:prstGeom prst="chord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D5EEC3F9-A1C1-4C14-9D57-E647667A6FAB}"/>
                </a:ext>
              </a:extLst>
            </p:cNvPr>
            <p:cNvSpPr txBox="1"/>
            <p:nvPr/>
          </p:nvSpPr>
          <p:spPr>
            <a:xfrm>
              <a:off x="1903547" y="525207"/>
              <a:ext cx="5850167" cy="4001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Assurance </a:t>
              </a:r>
              <a:r>
                <a:rPr lang="en-US" sz="2000" b="1" dirty="0" err="1">
                  <a:solidFill>
                    <a:prstClr val="black"/>
                  </a:solidFill>
                </a:rPr>
                <a:t>qualité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dans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l’enseignement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supérieur</a:t>
              </a:r>
              <a:endParaRPr lang="fr-FR" sz="2000" b="1" spc="3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9" name="ZoneTexte 42">
            <a:extLst>
              <a:ext uri="{FF2B5EF4-FFF2-40B4-BE49-F238E27FC236}">
                <a16:creationId xmlns:a16="http://schemas.microsoft.com/office/drawing/2014/main" xmlns="" id="{35443ED3-B955-4D2F-9E90-E98D46608279}"/>
              </a:ext>
            </a:extLst>
          </p:cNvPr>
          <p:cNvSpPr txBox="1"/>
          <p:nvPr/>
        </p:nvSpPr>
        <p:spPr>
          <a:xfrm>
            <a:off x="180975" y="995363"/>
            <a:ext cx="8743950" cy="400050"/>
          </a:xfrm>
          <a:prstGeom prst="rect">
            <a:avLst/>
          </a:prstGeom>
          <a:solidFill>
            <a:srgbClr val="001828"/>
          </a:solidFill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4"/>
                </a:solidFill>
              </a:rPr>
              <a:t>Assurance </a:t>
            </a:r>
            <a:r>
              <a:rPr lang="en-US" sz="2000" b="1" dirty="0" err="1">
                <a:solidFill>
                  <a:schemeClr val="accent4"/>
                </a:solidFill>
              </a:rPr>
              <a:t>Qualité</a:t>
            </a:r>
            <a:r>
              <a:rPr lang="en-US" sz="2000" b="1" dirty="0">
                <a:solidFill>
                  <a:schemeClr val="accent4"/>
                </a:solidFill>
              </a:rPr>
              <a:t> Interne</a:t>
            </a:r>
            <a:endParaRPr lang="fr-FR" sz="2000" b="1" spc="300" dirty="0">
              <a:solidFill>
                <a:schemeClr val="accent4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14839D5-0A96-48FF-A0A0-64B365EDDA39}"/>
              </a:ext>
            </a:extLst>
          </p:cNvPr>
          <p:cNvGrpSpPr>
            <a:grpSpLocks/>
          </p:cNvGrpSpPr>
          <p:nvPr/>
        </p:nvGrpSpPr>
        <p:grpSpPr bwMode="auto">
          <a:xfrm>
            <a:off x="0" y="2243138"/>
            <a:ext cx="2438400" cy="2335212"/>
            <a:chOff x="0" y="1936750"/>
            <a:chExt cx="3178175" cy="2951163"/>
          </a:xfrm>
        </p:grpSpPr>
        <p:grpSp>
          <p:nvGrpSpPr>
            <p:cNvPr id="27657" name="Group 7">
              <a:extLst>
                <a:ext uri="{FF2B5EF4-FFF2-40B4-BE49-F238E27FC236}">
                  <a16:creationId xmlns:a16="http://schemas.microsoft.com/office/drawing/2014/main" xmlns="" id="{313CEF62-9481-474D-AA6F-ABBB1D80BC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936750"/>
              <a:ext cx="3178175" cy="2951163"/>
              <a:chOff x="180975" y="1896422"/>
              <a:chExt cx="3177597" cy="2952328"/>
            </a:xfrm>
          </p:grpSpPr>
          <p:sp>
            <p:nvSpPr>
              <p:cNvPr id="27659" name="Shape">
                <a:extLst>
                  <a:ext uri="{FF2B5EF4-FFF2-40B4-BE49-F238E27FC236}">
                    <a16:creationId xmlns:a16="http://schemas.microsoft.com/office/drawing/2014/main" xmlns="" id="{14BF87BD-BF73-4BA0-A586-CE8CCBA25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06" y="2627480"/>
                <a:ext cx="415870" cy="1482001"/>
              </a:xfrm>
              <a:custGeom>
                <a:avLst/>
                <a:gdLst>
                  <a:gd name="T0" fmla="*/ 2147483646 w 17428"/>
                  <a:gd name="T1" fmla="*/ 2147483646 h 21600"/>
                  <a:gd name="T2" fmla="*/ 2147483646 w 17428"/>
                  <a:gd name="T3" fmla="*/ 2147483646 h 21600"/>
                  <a:gd name="T4" fmla="*/ 2147483646 w 17428"/>
                  <a:gd name="T5" fmla="*/ 2147483646 h 21600"/>
                  <a:gd name="T6" fmla="*/ 2147483646 w 17428"/>
                  <a:gd name="T7" fmla="*/ 21474836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428" h="21600" extrusionOk="0">
                    <a:moveTo>
                      <a:pt x="17428" y="1708"/>
                    </a:moveTo>
                    <a:lnTo>
                      <a:pt x="12516" y="0"/>
                    </a:lnTo>
                    <a:cubicBezTo>
                      <a:pt x="-4172" y="6015"/>
                      <a:pt x="-4172" y="15585"/>
                      <a:pt x="12516" y="21600"/>
                    </a:cubicBezTo>
                    <a:lnTo>
                      <a:pt x="17428" y="19892"/>
                    </a:lnTo>
                    <a:cubicBezTo>
                      <a:pt x="3445" y="14821"/>
                      <a:pt x="3445" y="6781"/>
                      <a:pt x="17428" y="170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en-US"/>
              </a:p>
            </p:txBody>
          </p:sp>
          <p:grpSp>
            <p:nvGrpSpPr>
              <p:cNvPr id="27660" name="Group 10">
                <a:extLst>
                  <a:ext uri="{FF2B5EF4-FFF2-40B4-BE49-F238E27FC236}">
                    <a16:creationId xmlns:a16="http://schemas.microsoft.com/office/drawing/2014/main" xmlns="" id="{1264B609-2485-4C79-9AAB-B5515D6465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975" y="1896422"/>
                <a:ext cx="3177597" cy="2952328"/>
                <a:chOff x="623887" y="1552932"/>
                <a:chExt cx="5245875" cy="4875632"/>
              </a:xfrm>
            </p:grpSpPr>
            <p:sp>
              <p:nvSpPr>
                <p:cNvPr id="12" name="Shape">
                  <a:extLst>
                    <a:ext uri="{FF2B5EF4-FFF2-40B4-BE49-F238E27FC236}">
                      <a16:creationId xmlns:a16="http://schemas.microsoft.com/office/drawing/2014/main" xmlns="" id="{B132E043-D98E-44F8-8F5C-0784076379DC}"/>
                    </a:ext>
                  </a:extLst>
                </p:cNvPr>
                <p:cNvSpPr/>
                <p:nvPr/>
              </p:nvSpPr>
              <p:spPr>
                <a:xfrm>
                  <a:off x="1365005" y="1552932"/>
                  <a:ext cx="3398206" cy="8849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138" extrusionOk="0">
                      <a:moveTo>
                        <a:pt x="20371" y="17138"/>
                      </a:moveTo>
                      <a:lnTo>
                        <a:pt x="21600" y="13384"/>
                      </a:lnTo>
                      <a:cubicBezTo>
                        <a:pt x="15601" y="-4462"/>
                        <a:pt x="5998" y="-4462"/>
                        <a:pt x="0" y="13384"/>
                      </a:cubicBezTo>
                      <a:lnTo>
                        <a:pt x="1229" y="17138"/>
                      </a:lnTo>
                      <a:cubicBezTo>
                        <a:pt x="6550" y="1362"/>
                        <a:pt x="15051" y="1362"/>
                        <a:pt x="20371" y="1713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662" name="Shape">
                  <a:extLst>
                    <a:ext uri="{FF2B5EF4-FFF2-40B4-BE49-F238E27FC236}">
                      <a16:creationId xmlns:a16="http://schemas.microsoft.com/office/drawing/2014/main" xmlns="" id="{280BA49B-982F-4675-A4D0-FBA66DFDF5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887" y="2293413"/>
                  <a:ext cx="883469" cy="3400103"/>
                </a:xfrm>
                <a:custGeom>
                  <a:avLst/>
                  <a:gdLst>
                    <a:gd name="T0" fmla="*/ 2147483646 w 17138"/>
                    <a:gd name="T1" fmla="*/ 2147483646 h 21600"/>
                    <a:gd name="T2" fmla="*/ 2147483646 w 17138"/>
                    <a:gd name="T3" fmla="*/ 2147483646 h 21600"/>
                    <a:gd name="T4" fmla="*/ 2147483646 w 17138"/>
                    <a:gd name="T5" fmla="*/ 2147483646 h 21600"/>
                    <a:gd name="T6" fmla="*/ 2147483646 w 17138"/>
                    <a:gd name="T7" fmla="*/ 214748364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138" h="21600" extrusionOk="0">
                      <a:moveTo>
                        <a:pt x="17138" y="1229"/>
                      </a:moveTo>
                      <a:lnTo>
                        <a:pt x="13384" y="0"/>
                      </a:lnTo>
                      <a:cubicBezTo>
                        <a:pt x="-4462" y="5999"/>
                        <a:pt x="-4462" y="15602"/>
                        <a:pt x="13384" y="21600"/>
                      </a:cubicBezTo>
                      <a:lnTo>
                        <a:pt x="17138" y="20371"/>
                      </a:lnTo>
                      <a:cubicBezTo>
                        <a:pt x="1362" y="15051"/>
                        <a:pt x="1362" y="6550"/>
                        <a:pt x="17138" y="1229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/>
                <a:p>
                  <a:endParaRPr lang="en-US"/>
                </a:p>
              </p:txBody>
            </p:sp>
            <p:sp>
              <p:nvSpPr>
                <p:cNvPr id="14" name="Shape">
                  <a:extLst>
                    <a:ext uri="{FF2B5EF4-FFF2-40B4-BE49-F238E27FC236}">
                      <a16:creationId xmlns:a16="http://schemas.microsoft.com/office/drawing/2014/main" xmlns="" id="{24569213-0E0E-4C19-8C57-78AFCFFDED63}"/>
                    </a:ext>
                  </a:extLst>
                </p:cNvPr>
                <p:cNvSpPr/>
                <p:nvPr/>
              </p:nvSpPr>
              <p:spPr>
                <a:xfrm>
                  <a:off x="1365005" y="5543593"/>
                  <a:ext cx="3398206" cy="8849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138" extrusionOk="0">
                      <a:moveTo>
                        <a:pt x="1229" y="0"/>
                      </a:moveTo>
                      <a:lnTo>
                        <a:pt x="0" y="3754"/>
                      </a:lnTo>
                      <a:cubicBezTo>
                        <a:pt x="5999" y="21600"/>
                        <a:pt x="15602" y="21600"/>
                        <a:pt x="21600" y="3754"/>
                      </a:cubicBezTo>
                      <a:lnTo>
                        <a:pt x="20371" y="0"/>
                      </a:lnTo>
                      <a:cubicBezTo>
                        <a:pt x="15051" y="15776"/>
                        <a:pt x="6550" y="15776"/>
                        <a:pt x="1229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accent5">
                      <a:lumMod val="40000"/>
                      <a:lumOff val="60000"/>
                    </a:schemeClr>
                  </a:solidFill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664" name="Shape">
                  <a:extLst>
                    <a:ext uri="{FF2B5EF4-FFF2-40B4-BE49-F238E27FC236}">
                      <a16:creationId xmlns:a16="http://schemas.microsoft.com/office/drawing/2014/main" xmlns="" id="{32E6B8B5-0A53-4646-BF24-472FCA6056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934" y="2534876"/>
                  <a:ext cx="786037" cy="2929089"/>
                </a:xfrm>
                <a:custGeom>
                  <a:avLst/>
                  <a:gdLst>
                    <a:gd name="T0" fmla="*/ 2147483646 w 17262"/>
                    <a:gd name="T1" fmla="*/ 2147483646 h 21600"/>
                    <a:gd name="T2" fmla="*/ 2147483646 w 17262"/>
                    <a:gd name="T3" fmla="*/ 2147483646 h 21600"/>
                    <a:gd name="T4" fmla="*/ 2147483646 w 17262"/>
                    <a:gd name="T5" fmla="*/ 2147483646 h 21600"/>
                    <a:gd name="T6" fmla="*/ 2147483646 w 17262"/>
                    <a:gd name="T7" fmla="*/ 214748364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262" h="21600" extrusionOk="0">
                      <a:moveTo>
                        <a:pt x="17262" y="1427"/>
                      </a:moveTo>
                      <a:lnTo>
                        <a:pt x="13013" y="0"/>
                      </a:lnTo>
                      <a:cubicBezTo>
                        <a:pt x="-4338" y="6005"/>
                        <a:pt x="-4338" y="15595"/>
                        <a:pt x="13013" y="21600"/>
                      </a:cubicBezTo>
                      <a:lnTo>
                        <a:pt x="17262" y="20173"/>
                      </a:lnTo>
                      <a:cubicBezTo>
                        <a:pt x="2252" y="14955"/>
                        <a:pt x="2252" y="6645"/>
                        <a:pt x="17262" y="1427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/>
                <a:p>
                  <a:endParaRPr lang="en-US"/>
                </a:p>
              </p:txBody>
            </p:sp>
            <p:sp>
              <p:nvSpPr>
                <p:cNvPr id="16" name="Shape">
                  <a:extLst>
                    <a:ext uri="{FF2B5EF4-FFF2-40B4-BE49-F238E27FC236}">
                      <a16:creationId xmlns:a16="http://schemas.microsoft.com/office/drawing/2014/main" xmlns="" id="{101C80FA-B8E0-44CA-AFC9-94CDA20F948C}"/>
                    </a:ext>
                  </a:extLst>
                </p:cNvPr>
                <p:cNvSpPr/>
                <p:nvPr/>
              </p:nvSpPr>
              <p:spPr>
                <a:xfrm>
                  <a:off x="4746135" y="2534025"/>
                  <a:ext cx="785515" cy="29300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262" h="21600" extrusionOk="0">
                      <a:moveTo>
                        <a:pt x="0" y="20173"/>
                      </a:moveTo>
                      <a:lnTo>
                        <a:pt x="4249" y="21600"/>
                      </a:lnTo>
                      <a:cubicBezTo>
                        <a:pt x="21600" y="15595"/>
                        <a:pt x="21600" y="6005"/>
                        <a:pt x="4249" y="0"/>
                      </a:cubicBezTo>
                      <a:lnTo>
                        <a:pt x="0" y="1427"/>
                      </a:lnTo>
                      <a:cubicBezTo>
                        <a:pt x="15010" y="6645"/>
                        <a:pt x="15010" y="14955"/>
                        <a:pt x="0" y="20173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" name="Shape">
                  <a:extLst>
                    <a:ext uri="{FF2B5EF4-FFF2-40B4-BE49-F238E27FC236}">
                      <a16:creationId xmlns:a16="http://schemas.microsoft.com/office/drawing/2014/main" xmlns="" id="{31BAA208-BB2E-4AF4-8D16-9799D61E9799}"/>
                    </a:ext>
                  </a:extLst>
                </p:cNvPr>
                <p:cNvSpPr/>
                <p:nvPr/>
              </p:nvSpPr>
              <p:spPr>
                <a:xfrm>
                  <a:off x="1607489" y="5304949"/>
                  <a:ext cx="2926899" cy="7855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262" extrusionOk="0">
                      <a:moveTo>
                        <a:pt x="1427" y="0"/>
                      </a:moveTo>
                      <a:lnTo>
                        <a:pt x="0" y="4249"/>
                      </a:lnTo>
                      <a:cubicBezTo>
                        <a:pt x="6005" y="21600"/>
                        <a:pt x="15595" y="21600"/>
                        <a:pt x="21600" y="4249"/>
                      </a:cubicBezTo>
                      <a:lnTo>
                        <a:pt x="20173" y="0"/>
                      </a:lnTo>
                      <a:cubicBezTo>
                        <a:pt x="14956" y="15010"/>
                        <a:pt x="6645" y="15010"/>
                        <a:pt x="1427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accent5">
                      <a:lumMod val="40000"/>
                      <a:lumOff val="60000"/>
                    </a:schemeClr>
                  </a:solidFill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" name="Shape">
                  <a:extLst>
                    <a:ext uri="{FF2B5EF4-FFF2-40B4-BE49-F238E27FC236}">
                      <a16:creationId xmlns:a16="http://schemas.microsoft.com/office/drawing/2014/main" xmlns="" id="{7CA85ED0-5810-408C-8BBD-B2564E3BDD9A}"/>
                    </a:ext>
                  </a:extLst>
                </p:cNvPr>
                <p:cNvSpPr/>
                <p:nvPr/>
              </p:nvSpPr>
              <p:spPr>
                <a:xfrm>
                  <a:off x="1607489" y="1891011"/>
                  <a:ext cx="2926899" cy="7855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262" extrusionOk="0">
                      <a:moveTo>
                        <a:pt x="20173" y="17262"/>
                      </a:moveTo>
                      <a:lnTo>
                        <a:pt x="21600" y="13013"/>
                      </a:lnTo>
                      <a:cubicBezTo>
                        <a:pt x="15595" y="-4338"/>
                        <a:pt x="6005" y="-4338"/>
                        <a:pt x="0" y="13013"/>
                      </a:cubicBezTo>
                      <a:lnTo>
                        <a:pt x="1427" y="17262"/>
                      </a:lnTo>
                      <a:cubicBezTo>
                        <a:pt x="6645" y="2252"/>
                        <a:pt x="14956" y="2252"/>
                        <a:pt x="20173" y="1726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Shape">
                  <a:extLst>
                    <a:ext uri="{FF2B5EF4-FFF2-40B4-BE49-F238E27FC236}">
                      <a16:creationId xmlns:a16="http://schemas.microsoft.com/office/drawing/2014/main" xmlns="" id="{B5A11958-28EE-4A64-9CAC-17F39023DFDA}"/>
                    </a:ext>
                  </a:extLst>
                </p:cNvPr>
                <p:cNvSpPr/>
                <p:nvPr/>
              </p:nvSpPr>
              <p:spPr>
                <a:xfrm>
                  <a:off x="1846558" y="5062989"/>
                  <a:ext cx="2448759" cy="686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428" extrusionOk="0">
                      <a:moveTo>
                        <a:pt x="1708" y="0"/>
                      </a:moveTo>
                      <a:lnTo>
                        <a:pt x="0" y="4912"/>
                      </a:lnTo>
                      <a:cubicBezTo>
                        <a:pt x="6014" y="21600"/>
                        <a:pt x="15585" y="21600"/>
                        <a:pt x="21600" y="4912"/>
                      </a:cubicBezTo>
                      <a:lnTo>
                        <a:pt x="19892" y="0"/>
                      </a:lnTo>
                      <a:cubicBezTo>
                        <a:pt x="14821" y="13979"/>
                        <a:pt x="6781" y="13979"/>
                        <a:pt x="1708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Shape">
                  <a:extLst>
                    <a:ext uri="{FF2B5EF4-FFF2-40B4-BE49-F238E27FC236}">
                      <a16:creationId xmlns:a16="http://schemas.microsoft.com/office/drawing/2014/main" xmlns="" id="{F7F3E0DC-F31A-42B9-9007-87D6FF3B7887}"/>
                    </a:ext>
                  </a:extLst>
                </p:cNvPr>
                <p:cNvSpPr/>
                <p:nvPr/>
              </p:nvSpPr>
              <p:spPr>
                <a:xfrm>
                  <a:off x="4503649" y="2759411"/>
                  <a:ext cx="686473" cy="2449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428" h="21600" extrusionOk="0">
                      <a:moveTo>
                        <a:pt x="0" y="19892"/>
                      </a:moveTo>
                      <a:lnTo>
                        <a:pt x="4912" y="21600"/>
                      </a:lnTo>
                      <a:cubicBezTo>
                        <a:pt x="21600" y="15585"/>
                        <a:pt x="21600" y="6015"/>
                        <a:pt x="4912" y="0"/>
                      </a:cubicBezTo>
                      <a:lnTo>
                        <a:pt x="0" y="1708"/>
                      </a:lnTo>
                      <a:cubicBezTo>
                        <a:pt x="13979" y="6781"/>
                        <a:pt x="13979" y="14821"/>
                        <a:pt x="0" y="1989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Shape">
                  <a:extLst>
                    <a:ext uri="{FF2B5EF4-FFF2-40B4-BE49-F238E27FC236}">
                      <a16:creationId xmlns:a16="http://schemas.microsoft.com/office/drawing/2014/main" xmlns="" id="{4CDFE2E0-7FFA-4665-A871-46B4E0FD3F67}"/>
                    </a:ext>
                  </a:extLst>
                </p:cNvPr>
                <p:cNvSpPr/>
                <p:nvPr/>
              </p:nvSpPr>
              <p:spPr>
                <a:xfrm>
                  <a:off x="1846558" y="2229090"/>
                  <a:ext cx="2448759" cy="686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428" extrusionOk="0">
                      <a:moveTo>
                        <a:pt x="19892" y="17428"/>
                      </a:moveTo>
                      <a:lnTo>
                        <a:pt x="21600" y="12516"/>
                      </a:lnTo>
                      <a:cubicBezTo>
                        <a:pt x="15585" y="-4172"/>
                        <a:pt x="6015" y="-4172"/>
                        <a:pt x="0" y="12516"/>
                      </a:cubicBezTo>
                      <a:lnTo>
                        <a:pt x="1708" y="17428"/>
                      </a:lnTo>
                      <a:cubicBezTo>
                        <a:pt x="6781" y="3449"/>
                        <a:pt x="14821" y="3449"/>
                        <a:pt x="19892" y="174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" name="Shape">
                  <a:extLst>
                    <a:ext uri="{FF2B5EF4-FFF2-40B4-BE49-F238E27FC236}">
                      <a16:creationId xmlns:a16="http://schemas.microsoft.com/office/drawing/2014/main" xmlns="" id="{C869900E-D1AF-4237-AC0A-6C0C571BB06C}"/>
                    </a:ext>
                  </a:extLst>
                </p:cNvPr>
                <p:cNvSpPr/>
                <p:nvPr/>
              </p:nvSpPr>
              <p:spPr>
                <a:xfrm>
                  <a:off x="2071967" y="4821031"/>
                  <a:ext cx="1970619" cy="5866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654" extrusionOk="0">
                      <a:moveTo>
                        <a:pt x="2126" y="0"/>
                      </a:moveTo>
                      <a:lnTo>
                        <a:pt x="0" y="5818"/>
                      </a:lnTo>
                      <a:cubicBezTo>
                        <a:pt x="6027" y="21600"/>
                        <a:pt x="15571" y="21600"/>
                        <a:pt x="21600" y="5818"/>
                      </a:cubicBezTo>
                      <a:lnTo>
                        <a:pt x="19474" y="0"/>
                      </a:lnTo>
                      <a:cubicBezTo>
                        <a:pt x="14618" y="12573"/>
                        <a:pt x="6982" y="12573"/>
                        <a:pt x="2126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accent5">
                      <a:lumMod val="40000"/>
                      <a:lumOff val="60000"/>
                    </a:schemeClr>
                  </a:solidFill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" name="Shape">
                  <a:extLst>
                    <a:ext uri="{FF2B5EF4-FFF2-40B4-BE49-F238E27FC236}">
                      <a16:creationId xmlns:a16="http://schemas.microsoft.com/office/drawing/2014/main" xmlns="" id="{F48E2E24-9F96-4EEC-9C4D-BC058722C824}"/>
                    </a:ext>
                  </a:extLst>
                </p:cNvPr>
                <p:cNvSpPr/>
                <p:nvPr/>
              </p:nvSpPr>
              <p:spPr>
                <a:xfrm>
                  <a:off x="2071967" y="2567170"/>
                  <a:ext cx="1970619" cy="5866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654" extrusionOk="0">
                      <a:moveTo>
                        <a:pt x="19474" y="17654"/>
                      </a:moveTo>
                      <a:lnTo>
                        <a:pt x="21600" y="11836"/>
                      </a:lnTo>
                      <a:cubicBezTo>
                        <a:pt x="15573" y="-3946"/>
                        <a:pt x="6029" y="-3946"/>
                        <a:pt x="0" y="11836"/>
                      </a:cubicBezTo>
                      <a:lnTo>
                        <a:pt x="2126" y="17654"/>
                      </a:lnTo>
                      <a:cubicBezTo>
                        <a:pt x="6982" y="5076"/>
                        <a:pt x="14618" y="5076"/>
                        <a:pt x="19474" y="1765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673" name="Shape">
                  <a:extLst>
                    <a:ext uri="{FF2B5EF4-FFF2-40B4-BE49-F238E27FC236}">
                      <a16:creationId xmlns:a16="http://schemas.microsoft.com/office/drawing/2014/main" xmlns="" id="{8D953610-0D49-4454-87E4-F7F51466D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8026" y="3001701"/>
                  <a:ext cx="588121" cy="1969523"/>
                </a:xfrm>
                <a:custGeom>
                  <a:avLst/>
                  <a:gdLst>
                    <a:gd name="T0" fmla="*/ 2147483646 w 17654"/>
                    <a:gd name="T1" fmla="*/ 2147483646 h 21600"/>
                    <a:gd name="T2" fmla="*/ 2147483646 w 17654"/>
                    <a:gd name="T3" fmla="*/ 2147483646 h 21600"/>
                    <a:gd name="T4" fmla="*/ 2147483646 w 17654"/>
                    <a:gd name="T5" fmla="*/ 2147483646 h 21600"/>
                    <a:gd name="T6" fmla="*/ 2147483646 w 17654"/>
                    <a:gd name="T7" fmla="*/ 214748364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654" h="21600" extrusionOk="0">
                      <a:moveTo>
                        <a:pt x="17654" y="2126"/>
                      </a:moveTo>
                      <a:lnTo>
                        <a:pt x="11836" y="0"/>
                      </a:lnTo>
                      <a:cubicBezTo>
                        <a:pt x="-3946" y="6027"/>
                        <a:pt x="-3946" y="15571"/>
                        <a:pt x="11836" y="21600"/>
                      </a:cubicBezTo>
                      <a:lnTo>
                        <a:pt x="17654" y="19474"/>
                      </a:lnTo>
                      <a:cubicBezTo>
                        <a:pt x="5076" y="14618"/>
                        <a:pt x="5076" y="6982"/>
                        <a:pt x="17654" y="2126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/>
                <a:p>
                  <a:endParaRPr lang="en-US"/>
                </a:p>
              </p:txBody>
            </p:sp>
            <p:sp>
              <p:nvSpPr>
                <p:cNvPr id="25" name="Shape">
                  <a:extLst>
                    <a:ext uri="{FF2B5EF4-FFF2-40B4-BE49-F238E27FC236}">
                      <a16:creationId xmlns:a16="http://schemas.microsoft.com/office/drawing/2014/main" xmlns="" id="{26F6B506-CADF-442E-A733-E30A31D1604E}"/>
                    </a:ext>
                  </a:extLst>
                </p:cNvPr>
                <p:cNvSpPr/>
                <p:nvPr/>
              </p:nvSpPr>
              <p:spPr>
                <a:xfrm>
                  <a:off x="4278240" y="3001369"/>
                  <a:ext cx="587429" cy="19688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654" h="21600" extrusionOk="0">
                      <a:moveTo>
                        <a:pt x="0" y="19474"/>
                      </a:moveTo>
                      <a:lnTo>
                        <a:pt x="5818" y="21600"/>
                      </a:lnTo>
                      <a:cubicBezTo>
                        <a:pt x="21600" y="15573"/>
                        <a:pt x="21600" y="6029"/>
                        <a:pt x="5818" y="0"/>
                      </a:cubicBezTo>
                      <a:lnTo>
                        <a:pt x="0" y="2126"/>
                      </a:lnTo>
                      <a:cubicBezTo>
                        <a:pt x="12578" y="6982"/>
                        <a:pt x="12578" y="14618"/>
                        <a:pt x="0" y="19474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" name="Shape">
                  <a:extLst>
                    <a:ext uri="{FF2B5EF4-FFF2-40B4-BE49-F238E27FC236}">
                      <a16:creationId xmlns:a16="http://schemas.microsoft.com/office/drawing/2014/main" xmlns="" id="{A68FB00F-C174-4088-9775-39C68D87828F}"/>
                    </a:ext>
                  </a:extLst>
                </p:cNvPr>
                <p:cNvSpPr/>
                <p:nvPr/>
              </p:nvSpPr>
              <p:spPr>
                <a:xfrm>
                  <a:off x="4985205" y="2292065"/>
                  <a:ext cx="884557" cy="34006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8" h="21600" extrusionOk="0">
                      <a:moveTo>
                        <a:pt x="0" y="20371"/>
                      </a:moveTo>
                      <a:lnTo>
                        <a:pt x="3754" y="21600"/>
                      </a:lnTo>
                      <a:cubicBezTo>
                        <a:pt x="21600" y="15601"/>
                        <a:pt x="21600" y="5998"/>
                        <a:pt x="3754" y="0"/>
                      </a:cubicBezTo>
                      <a:lnTo>
                        <a:pt x="0" y="1229"/>
                      </a:lnTo>
                      <a:cubicBezTo>
                        <a:pt x="15779" y="6550"/>
                        <a:pt x="15779" y="15051"/>
                        <a:pt x="0" y="20371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0A5362C2-7E50-4D3A-AEDA-E85157BC88DE}"/>
                </a:ext>
              </a:extLst>
            </p:cNvPr>
            <p:cNvSpPr/>
            <p:nvPr/>
          </p:nvSpPr>
          <p:spPr>
            <a:xfrm>
              <a:off x="548319" y="2570719"/>
              <a:ext cx="1876695" cy="167520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800" dirty="0">
                  <a:solidFill>
                    <a:schemeClr val="tx1"/>
                  </a:solidFill>
                </a:rPr>
                <a:t>AQI</a:t>
              </a:r>
              <a:r>
                <a:rPr lang="fr-FR" sz="2800" dirty="0"/>
                <a:t> </a:t>
              </a:r>
              <a:r>
                <a:rPr lang="fr-FR" sz="2800" dirty="0" smtClean="0"/>
                <a:t> 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0A1EEA1-6ACF-4669-8A92-0B6DC4A2BCC8}"/>
              </a:ext>
            </a:extLst>
          </p:cNvPr>
          <p:cNvGrpSpPr>
            <a:grpSpLocks/>
          </p:cNvGrpSpPr>
          <p:nvPr/>
        </p:nvGrpSpPr>
        <p:grpSpPr bwMode="auto">
          <a:xfrm>
            <a:off x="1897063" y="2074863"/>
            <a:ext cx="7253287" cy="2932112"/>
            <a:chOff x="3052475" y="2243540"/>
            <a:chExt cx="6097490" cy="2646033"/>
          </a:xfrm>
        </p:grpSpPr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xmlns="" id="{0AB767B8-4344-402C-965E-A90F3F5E5922}"/>
                </a:ext>
              </a:extLst>
            </p:cNvPr>
            <p:cNvSpPr/>
            <p:nvPr/>
          </p:nvSpPr>
          <p:spPr>
            <a:xfrm>
              <a:off x="3052475" y="2243540"/>
              <a:ext cx="6062792" cy="2646033"/>
            </a:xfrm>
            <a:custGeom>
              <a:avLst/>
              <a:gdLst>
                <a:gd name="connsiteX0" fmla="*/ 0 w 7009016"/>
                <a:gd name="connsiteY0" fmla="*/ 0 h 3400103"/>
                <a:gd name="connsiteX1" fmla="*/ 7009016 w 7009016"/>
                <a:gd name="connsiteY1" fmla="*/ 0 h 3400103"/>
                <a:gd name="connsiteX2" fmla="*/ 7009016 w 7009016"/>
                <a:gd name="connsiteY2" fmla="*/ 3400103 h 3400103"/>
                <a:gd name="connsiteX3" fmla="*/ 0 w 7009016"/>
                <a:gd name="connsiteY3" fmla="*/ 3400103 h 3400103"/>
                <a:gd name="connsiteX4" fmla="*/ 0 w 7009016"/>
                <a:gd name="connsiteY4" fmla="*/ 3396506 h 3400103"/>
                <a:gd name="connsiteX5" fmla="*/ 158542 w 7009016"/>
                <a:gd name="connsiteY5" fmla="*/ 3216673 h 3400103"/>
                <a:gd name="connsiteX6" fmla="*/ 158542 w 7009016"/>
                <a:gd name="connsiteY6" fmla="*/ 183403 h 3400103"/>
                <a:gd name="connsiteX7" fmla="*/ 0 w 7009016"/>
                <a:gd name="connsiteY7" fmla="*/ 3596 h 340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09016" h="3400103">
                  <a:moveTo>
                    <a:pt x="0" y="0"/>
                  </a:moveTo>
                  <a:lnTo>
                    <a:pt x="7009016" y="0"/>
                  </a:lnTo>
                  <a:lnTo>
                    <a:pt x="7009016" y="3400103"/>
                  </a:lnTo>
                  <a:lnTo>
                    <a:pt x="0" y="3400103"/>
                  </a:lnTo>
                  <a:lnTo>
                    <a:pt x="0" y="3396506"/>
                  </a:lnTo>
                  <a:lnTo>
                    <a:pt x="158542" y="3216673"/>
                  </a:lnTo>
                  <a:cubicBezTo>
                    <a:pt x="862892" y="2332225"/>
                    <a:pt x="862892" y="1067730"/>
                    <a:pt x="158542" y="183403"/>
                  </a:cubicBezTo>
                  <a:lnTo>
                    <a:pt x="0" y="359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56" name="Rectangle 5">
              <a:extLst>
                <a:ext uri="{FF2B5EF4-FFF2-40B4-BE49-F238E27FC236}">
                  <a16:creationId xmlns:a16="http://schemas.microsoft.com/office/drawing/2014/main" xmlns="" id="{885A6068-D351-4E2D-B056-0BC565989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915" y="2305175"/>
              <a:ext cx="5609050" cy="2583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</a:pPr>
              <a:r>
                <a:rPr lang="fr-FR" altLang="en-US" b="1" dirty="0"/>
                <a:t>Donne une nouvelle approche de gestion</a:t>
              </a:r>
              <a:r>
                <a:rPr lang="fr-FR" altLang="en-US" dirty="0"/>
                <a:t/>
              </a:r>
              <a:br>
                <a:rPr lang="fr-FR" altLang="en-US" dirty="0"/>
              </a:br>
              <a:r>
                <a:rPr lang="fr-FR" altLang="en-US" dirty="0" smtClean="0"/>
                <a:t>L’AQI </a:t>
              </a:r>
              <a:r>
                <a:rPr lang="fr-FR" altLang="en-US" dirty="0"/>
                <a:t>a été un instrument pertinent pour accroître la culture de gestion au sein des universités [3]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fr-FR" altLang="en-US" dirty="0" smtClean="0"/>
                <a:t>L’AQI </a:t>
              </a:r>
              <a:r>
                <a:rPr lang="fr-FR" altLang="en-US" dirty="0"/>
                <a:t>représente les pratiques intra-institutionnelles en vue du suivi et de l’amélioration de la qualité de l’enseignement supérieur [4]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fr-FR" altLang="en-US" dirty="0" smtClean="0"/>
                <a:t>AQI </a:t>
              </a:r>
              <a:r>
                <a:rPr lang="fr-FR" altLang="en-US" dirty="0"/>
                <a:t>signifie l’engagement des différentes facettes de l’établissement à atteindre des normes de performance élevées en fonction des besoins et des exigences, en plus d’assurer la satisfaction des clients internes et des fournisseurs [2]</a:t>
              </a:r>
              <a:endParaRPr lang="fr-FR" altLang="en-US" sz="1600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59E5592-7F18-4291-BBA5-8D62FA48EA14}"/>
              </a:ext>
            </a:extLst>
          </p:cNvPr>
          <p:cNvSpPr txBox="1"/>
          <p:nvPr/>
        </p:nvSpPr>
        <p:spPr>
          <a:xfrm>
            <a:off x="3349625" y="5686425"/>
            <a:ext cx="5819775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50" i="1" dirty="0"/>
              <a:t>[3]</a:t>
            </a:r>
            <a:r>
              <a:rPr lang="en-US" sz="1050" i="1" dirty="0" err="1"/>
              <a:t>P.Grainger</a:t>
            </a:r>
            <a:r>
              <a:rPr lang="en-US" sz="1050" i="1" dirty="0"/>
              <a:t> and </a:t>
            </a:r>
            <a:r>
              <a:rPr lang="en-US" sz="1050" i="1" dirty="0" err="1"/>
              <a:t>Al.Assuring</a:t>
            </a:r>
            <a:r>
              <a:rPr lang="en-US" sz="1050" i="1" dirty="0"/>
              <a:t> the Quality of curriculum, pedagogy and assessment across satellite campuses, journal of further and higher education, Volume 43, Issue 5, 28May 2019, pages 589-600</a:t>
            </a:r>
          </a:p>
          <a:p>
            <a:pPr algn="r">
              <a:defRPr/>
            </a:pPr>
            <a:r>
              <a:rPr lang="en-US" sz="1050" i="1" dirty="0"/>
              <a:t>[4] </a:t>
            </a:r>
            <a:r>
              <a:rPr lang="fr-FR" sz="1050" dirty="0"/>
              <a:t>http://unesdoc.unesco.org</a:t>
            </a:r>
          </a:p>
          <a:p>
            <a:pPr algn="r">
              <a:defRPr/>
            </a:pPr>
            <a:r>
              <a:rPr lang="en-US" sz="1050" i="1" dirty="0"/>
              <a:t> </a:t>
            </a:r>
            <a:r>
              <a:rPr lang="fr-FR" sz="1050" i="1" dirty="0"/>
              <a:t>[2]</a:t>
            </a:r>
            <a:r>
              <a:rPr lang="fr-FR" sz="1050" i="1" dirty="0" err="1"/>
              <a:t>J.Leclerc</a:t>
            </a:r>
            <a:r>
              <a:rPr lang="fr-FR" sz="1050" i="1" dirty="0"/>
              <a:t>, En Education: un enjeu de collaboration à cerner, La Revue de l’innovation dans le secteur public, Vol.14(3), article 5,2009</a:t>
            </a:r>
          </a:p>
        </p:txBody>
      </p:sp>
    </p:spTree>
    <p:extLst>
      <p:ext uri="{BB962C8B-B14F-4D97-AF65-F5344CB8AC3E}">
        <p14:creationId xmlns:p14="http://schemas.microsoft.com/office/powerpoint/2010/main" val="38868239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e 29">
            <a:extLst>
              <a:ext uri="{FF2B5EF4-FFF2-40B4-BE49-F238E27FC236}">
                <a16:creationId xmlns:a16="http://schemas.microsoft.com/office/drawing/2014/main" xmlns="" id="{B78638FA-6243-46C5-A8F9-2EF7D49E7F0C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44451"/>
            <a:ext cx="8739187" cy="1116013"/>
            <a:chOff x="0" y="102938"/>
            <a:chExt cx="9144000" cy="1116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8B01E839-00D6-4022-A572-921749C607DE}"/>
                </a:ext>
              </a:extLst>
            </p:cNvPr>
            <p:cNvSpPr/>
            <p:nvPr/>
          </p:nvSpPr>
          <p:spPr>
            <a:xfrm>
              <a:off x="0" y="475996"/>
              <a:ext cx="9144000" cy="412745"/>
            </a:xfrm>
            <a:prstGeom prst="rect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9" name="Corde 38">
              <a:extLst>
                <a:ext uri="{FF2B5EF4-FFF2-40B4-BE49-F238E27FC236}">
                  <a16:creationId xmlns:a16="http://schemas.microsoft.com/office/drawing/2014/main" xmlns="" id="{A9A6FA8B-D448-44CF-BA33-2FEB6C89AC66}"/>
                </a:ext>
              </a:extLst>
            </p:cNvPr>
            <p:cNvSpPr>
              <a:spLocks noChangeAspect="1"/>
            </p:cNvSpPr>
            <p:nvPr/>
          </p:nvSpPr>
          <p:spPr>
            <a:xfrm rot="6774809">
              <a:off x="350585" y="102830"/>
              <a:ext cx="1116000" cy="1116216"/>
            </a:xfrm>
            <a:prstGeom prst="chord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7AD84052-FBF2-43A8-92F1-2C562B057C47}"/>
                </a:ext>
              </a:extLst>
            </p:cNvPr>
            <p:cNvSpPr txBox="1"/>
            <p:nvPr/>
          </p:nvSpPr>
          <p:spPr>
            <a:xfrm>
              <a:off x="1903547" y="525207"/>
              <a:ext cx="5850167" cy="4001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Assurance </a:t>
              </a:r>
              <a:r>
                <a:rPr lang="en-US" sz="2000" b="1" dirty="0" err="1">
                  <a:solidFill>
                    <a:prstClr val="black"/>
                  </a:solidFill>
                </a:rPr>
                <a:t>qualité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dans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l’enseignement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supérieur</a:t>
              </a:r>
              <a:endParaRPr lang="fr-FR" sz="2000" b="1" spc="3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9" name="ZoneTexte 42">
            <a:extLst>
              <a:ext uri="{FF2B5EF4-FFF2-40B4-BE49-F238E27FC236}">
                <a16:creationId xmlns:a16="http://schemas.microsoft.com/office/drawing/2014/main" xmlns="" id="{33DFAB35-C69F-4448-AD2D-FEE6DD4315A2}"/>
              </a:ext>
            </a:extLst>
          </p:cNvPr>
          <p:cNvSpPr txBox="1"/>
          <p:nvPr/>
        </p:nvSpPr>
        <p:spPr>
          <a:xfrm>
            <a:off x="180975" y="995363"/>
            <a:ext cx="8743950" cy="400050"/>
          </a:xfrm>
          <a:prstGeom prst="rect">
            <a:avLst/>
          </a:prstGeom>
          <a:solidFill>
            <a:srgbClr val="001828"/>
          </a:solidFill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4"/>
                </a:solidFill>
              </a:rPr>
              <a:t>Assurance </a:t>
            </a:r>
            <a:r>
              <a:rPr lang="en-US" sz="2000" b="1" dirty="0" err="1">
                <a:solidFill>
                  <a:schemeClr val="accent4"/>
                </a:solidFill>
              </a:rPr>
              <a:t>Qualité</a:t>
            </a:r>
            <a:r>
              <a:rPr lang="en-US" sz="2000" b="1" dirty="0">
                <a:solidFill>
                  <a:schemeClr val="accent4"/>
                </a:solidFill>
              </a:rPr>
              <a:t> Interne</a:t>
            </a:r>
            <a:endParaRPr lang="fr-FR" sz="2000" b="1" spc="300" dirty="0">
              <a:solidFill>
                <a:schemeClr val="accent4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A15B58D-CB1E-4759-B0DC-24572D0CE6BF}"/>
              </a:ext>
            </a:extLst>
          </p:cNvPr>
          <p:cNvGrpSpPr>
            <a:grpSpLocks/>
          </p:cNvGrpSpPr>
          <p:nvPr/>
        </p:nvGrpSpPr>
        <p:grpSpPr bwMode="auto">
          <a:xfrm>
            <a:off x="0" y="2325688"/>
            <a:ext cx="2484438" cy="2312987"/>
            <a:chOff x="242275" y="1988840"/>
            <a:chExt cx="3177597" cy="2952328"/>
          </a:xfrm>
        </p:grpSpPr>
        <p:grpSp>
          <p:nvGrpSpPr>
            <p:cNvPr id="29705" name="Group 8">
              <a:extLst>
                <a:ext uri="{FF2B5EF4-FFF2-40B4-BE49-F238E27FC236}">
                  <a16:creationId xmlns:a16="http://schemas.microsoft.com/office/drawing/2014/main" xmlns="" id="{9824A1D2-D9B2-48C1-BBB9-7061D9E277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275" y="1988840"/>
              <a:ext cx="3177597" cy="2952328"/>
              <a:chOff x="623887" y="1552932"/>
              <a:chExt cx="5245875" cy="4875632"/>
            </a:xfrm>
          </p:grpSpPr>
          <p:sp>
            <p:nvSpPr>
              <p:cNvPr id="10" name="Shape">
                <a:extLst>
                  <a:ext uri="{FF2B5EF4-FFF2-40B4-BE49-F238E27FC236}">
                    <a16:creationId xmlns:a16="http://schemas.microsoft.com/office/drawing/2014/main" xmlns="" id="{50871271-699C-439A-8D79-C8E2CBAE0F2E}"/>
                  </a:ext>
                </a:extLst>
              </p:cNvPr>
              <p:cNvSpPr/>
              <p:nvPr/>
            </p:nvSpPr>
            <p:spPr>
              <a:xfrm>
                <a:off x="1300990" y="2760964"/>
                <a:ext cx="683807" cy="244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428" h="21600" extrusionOk="0">
                    <a:moveTo>
                      <a:pt x="17428" y="1708"/>
                    </a:moveTo>
                    <a:lnTo>
                      <a:pt x="12516" y="0"/>
                    </a:lnTo>
                    <a:cubicBezTo>
                      <a:pt x="-4172" y="6015"/>
                      <a:pt x="-4172" y="15585"/>
                      <a:pt x="12516" y="21600"/>
                    </a:cubicBezTo>
                    <a:lnTo>
                      <a:pt x="17428" y="19892"/>
                    </a:lnTo>
                    <a:cubicBezTo>
                      <a:pt x="3445" y="14821"/>
                      <a:pt x="3445" y="6781"/>
                      <a:pt x="17428" y="17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30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9708" name="Group 10">
                <a:extLst>
                  <a:ext uri="{FF2B5EF4-FFF2-40B4-BE49-F238E27FC236}">
                    <a16:creationId xmlns:a16="http://schemas.microsoft.com/office/drawing/2014/main" xmlns="" id="{5191DF02-1D60-41D0-933D-747C5531D5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3887" y="1552932"/>
                <a:ext cx="5245875" cy="4875632"/>
                <a:chOff x="623887" y="1552932"/>
                <a:chExt cx="5245875" cy="4875632"/>
              </a:xfrm>
            </p:grpSpPr>
            <p:sp>
              <p:nvSpPr>
                <p:cNvPr id="12" name="Shape">
                  <a:extLst>
                    <a:ext uri="{FF2B5EF4-FFF2-40B4-BE49-F238E27FC236}">
                      <a16:creationId xmlns:a16="http://schemas.microsoft.com/office/drawing/2014/main" xmlns="" id="{06A3FD62-9D9B-49A2-8676-1D285E375109}"/>
                    </a:ext>
                  </a:extLst>
                </p:cNvPr>
                <p:cNvSpPr/>
                <p:nvPr/>
              </p:nvSpPr>
              <p:spPr>
                <a:xfrm>
                  <a:off x="1364679" y="1552932"/>
                  <a:ext cx="3398924" cy="8834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138" extrusionOk="0">
                      <a:moveTo>
                        <a:pt x="20371" y="17138"/>
                      </a:moveTo>
                      <a:lnTo>
                        <a:pt x="21600" y="13384"/>
                      </a:lnTo>
                      <a:cubicBezTo>
                        <a:pt x="15601" y="-4462"/>
                        <a:pt x="5998" y="-4462"/>
                        <a:pt x="0" y="13384"/>
                      </a:cubicBezTo>
                      <a:lnTo>
                        <a:pt x="1229" y="17138"/>
                      </a:lnTo>
                      <a:cubicBezTo>
                        <a:pt x="6550" y="1362"/>
                        <a:pt x="15051" y="1362"/>
                        <a:pt x="20371" y="17138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" name="Shape">
                  <a:extLst>
                    <a:ext uri="{FF2B5EF4-FFF2-40B4-BE49-F238E27FC236}">
                      <a16:creationId xmlns:a16="http://schemas.microsoft.com/office/drawing/2014/main" xmlns="" id="{34BE6D94-3B64-4CDA-B822-002AEE9F9734}"/>
                    </a:ext>
                  </a:extLst>
                </p:cNvPr>
                <p:cNvSpPr/>
                <p:nvPr/>
              </p:nvSpPr>
              <p:spPr>
                <a:xfrm>
                  <a:off x="623887" y="2292474"/>
                  <a:ext cx="881576" cy="3403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8" h="21600" extrusionOk="0">
                      <a:moveTo>
                        <a:pt x="17138" y="1229"/>
                      </a:moveTo>
                      <a:lnTo>
                        <a:pt x="13384" y="0"/>
                      </a:lnTo>
                      <a:cubicBezTo>
                        <a:pt x="-4462" y="5999"/>
                        <a:pt x="-4462" y="15602"/>
                        <a:pt x="13384" y="21600"/>
                      </a:cubicBezTo>
                      <a:lnTo>
                        <a:pt x="17138" y="20371"/>
                      </a:lnTo>
                      <a:cubicBezTo>
                        <a:pt x="1362" y="15051"/>
                        <a:pt x="1362" y="6550"/>
                        <a:pt x="17138" y="122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" name="Shape">
                  <a:extLst>
                    <a:ext uri="{FF2B5EF4-FFF2-40B4-BE49-F238E27FC236}">
                      <a16:creationId xmlns:a16="http://schemas.microsoft.com/office/drawing/2014/main" xmlns="" id="{0B813C4F-9AF0-4AA7-A9B5-9AB880EF2CE6}"/>
                    </a:ext>
                  </a:extLst>
                </p:cNvPr>
                <p:cNvSpPr/>
                <p:nvPr/>
              </p:nvSpPr>
              <p:spPr>
                <a:xfrm>
                  <a:off x="1364679" y="5545127"/>
                  <a:ext cx="3398924" cy="8834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138" extrusionOk="0">
                      <a:moveTo>
                        <a:pt x="1229" y="0"/>
                      </a:moveTo>
                      <a:lnTo>
                        <a:pt x="0" y="3754"/>
                      </a:lnTo>
                      <a:cubicBezTo>
                        <a:pt x="5999" y="21600"/>
                        <a:pt x="15602" y="21600"/>
                        <a:pt x="21600" y="3754"/>
                      </a:cubicBezTo>
                      <a:lnTo>
                        <a:pt x="20371" y="0"/>
                      </a:lnTo>
                      <a:cubicBezTo>
                        <a:pt x="15051" y="15776"/>
                        <a:pt x="6550" y="15776"/>
                        <a:pt x="1229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accent5">
                      <a:lumMod val="40000"/>
                      <a:lumOff val="60000"/>
                    </a:schemeClr>
                  </a:solidFill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" name="Shape">
                  <a:extLst>
                    <a:ext uri="{FF2B5EF4-FFF2-40B4-BE49-F238E27FC236}">
                      <a16:creationId xmlns:a16="http://schemas.microsoft.com/office/drawing/2014/main" xmlns="" id="{B1F0C72A-B8E2-4DDC-97B0-6F170CCB1776}"/>
                    </a:ext>
                  </a:extLst>
                </p:cNvPr>
                <p:cNvSpPr/>
                <p:nvPr/>
              </p:nvSpPr>
              <p:spPr>
                <a:xfrm>
                  <a:off x="962440" y="2536759"/>
                  <a:ext cx="784367" cy="29280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262" h="21600" extrusionOk="0">
                      <a:moveTo>
                        <a:pt x="17262" y="1427"/>
                      </a:moveTo>
                      <a:lnTo>
                        <a:pt x="13013" y="0"/>
                      </a:lnTo>
                      <a:cubicBezTo>
                        <a:pt x="-4338" y="6005"/>
                        <a:pt x="-4338" y="15595"/>
                        <a:pt x="13013" y="21600"/>
                      </a:cubicBezTo>
                      <a:lnTo>
                        <a:pt x="17262" y="20173"/>
                      </a:lnTo>
                      <a:cubicBezTo>
                        <a:pt x="2252" y="14955"/>
                        <a:pt x="2252" y="6645"/>
                        <a:pt x="17262" y="14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" name="Shape">
                  <a:extLst>
                    <a:ext uri="{FF2B5EF4-FFF2-40B4-BE49-F238E27FC236}">
                      <a16:creationId xmlns:a16="http://schemas.microsoft.com/office/drawing/2014/main" xmlns="" id="{8EBA447E-4C06-4538-B1A9-16E210CDD5E9}"/>
                    </a:ext>
                  </a:extLst>
                </p:cNvPr>
                <p:cNvSpPr/>
                <p:nvPr/>
              </p:nvSpPr>
              <p:spPr>
                <a:xfrm>
                  <a:off x="4746842" y="2536759"/>
                  <a:ext cx="784367" cy="29280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262" h="21600" extrusionOk="0">
                      <a:moveTo>
                        <a:pt x="0" y="20173"/>
                      </a:moveTo>
                      <a:lnTo>
                        <a:pt x="4249" y="21600"/>
                      </a:lnTo>
                      <a:cubicBezTo>
                        <a:pt x="21600" y="15595"/>
                        <a:pt x="21600" y="6005"/>
                        <a:pt x="4249" y="0"/>
                      </a:cubicBezTo>
                      <a:lnTo>
                        <a:pt x="0" y="1427"/>
                      </a:lnTo>
                      <a:cubicBezTo>
                        <a:pt x="15010" y="6645"/>
                        <a:pt x="15010" y="14955"/>
                        <a:pt x="0" y="2017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" name="Shape">
                  <a:extLst>
                    <a:ext uri="{FF2B5EF4-FFF2-40B4-BE49-F238E27FC236}">
                      <a16:creationId xmlns:a16="http://schemas.microsoft.com/office/drawing/2014/main" xmlns="" id="{87B274DC-1D47-4321-9B64-06AF87375AB4}"/>
                    </a:ext>
                  </a:extLst>
                </p:cNvPr>
                <p:cNvSpPr/>
                <p:nvPr/>
              </p:nvSpPr>
              <p:spPr>
                <a:xfrm>
                  <a:off x="1606023" y="5304190"/>
                  <a:ext cx="2929645" cy="7863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262" extrusionOk="0">
                      <a:moveTo>
                        <a:pt x="1427" y="0"/>
                      </a:moveTo>
                      <a:lnTo>
                        <a:pt x="0" y="4249"/>
                      </a:lnTo>
                      <a:cubicBezTo>
                        <a:pt x="6005" y="21600"/>
                        <a:pt x="15595" y="21600"/>
                        <a:pt x="21600" y="4249"/>
                      </a:cubicBezTo>
                      <a:lnTo>
                        <a:pt x="20173" y="0"/>
                      </a:lnTo>
                      <a:cubicBezTo>
                        <a:pt x="14956" y="15010"/>
                        <a:pt x="6645" y="15010"/>
                        <a:pt x="1427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accent5">
                      <a:lumMod val="40000"/>
                      <a:lumOff val="60000"/>
                    </a:schemeClr>
                  </a:solidFill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" name="Shape">
                  <a:extLst>
                    <a:ext uri="{FF2B5EF4-FFF2-40B4-BE49-F238E27FC236}">
                      <a16:creationId xmlns:a16="http://schemas.microsoft.com/office/drawing/2014/main" xmlns="" id="{172FFA66-D86A-4A34-9244-0E95455874F4}"/>
                    </a:ext>
                  </a:extLst>
                </p:cNvPr>
                <p:cNvSpPr/>
                <p:nvPr/>
              </p:nvSpPr>
              <p:spPr>
                <a:xfrm>
                  <a:off x="1606023" y="1890912"/>
                  <a:ext cx="2929645" cy="7863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262" extrusionOk="0">
                      <a:moveTo>
                        <a:pt x="20173" y="17262"/>
                      </a:moveTo>
                      <a:lnTo>
                        <a:pt x="21600" y="13013"/>
                      </a:lnTo>
                      <a:cubicBezTo>
                        <a:pt x="15595" y="-4338"/>
                        <a:pt x="6005" y="-4338"/>
                        <a:pt x="0" y="13013"/>
                      </a:cubicBezTo>
                      <a:lnTo>
                        <a:pt x="1427" y="17262"/>
                      </a:lnTo>
                      <a:cubicBezTo>
                        <a:pt x="6645" y="2252"/>
                        <a:pt x="14956" y="2252"/>
                        <a:pt x="20173" y="17262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716" name="Shape">
                  <a:extLst>
                    <a:ext uri="{FF2B5EF4-FFF2-40B4-BE49-F238E27FC236}">
                      <a16:creationId xmlns:a16="http://schemas.microsoft.com/office/drawing/2014/main" xmlns="" id="{DFEE8153-F75D-464B-BDB0-9161C3F08F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7294" y="5062173"/>
                  <a:ext cx="2447456" cy="686556"/>
                </a:xfrm>
                <a:custGeom>
                  <a:avLst/>
                  <a:gdLst>
                    <a:gd name="T0" fmla="*/ 2147483646 w 21600"/>
                    <a:gd name="T1" fmla="*/ 2147483646 h 17428"/>
                    <a:gd name="T2" fmla="*/ 2147483646 w 21600"/>
                    <a:gd name="T3" fmla="*/ 2147483646 h 17428"/>
                    <a:gd name="T4" fmla="*/ 2147483646 w 21600"/>
                    <a:gd name="T5" fmla="*/ 2147483646 h 17428"/>
                    <a:gd name="T6" fmla="*/ 2147483646 w 21600"/>
                    <a:gd name="T7" fmla="*/ 2147483646 h 17428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17428" extrusionOk="0">
                      <a:moveTo>
                        <a:pt x="1708" y="0"/>
                      </a:moveTo>
                      <a:lnTo>
                        <a:pt x="0" y="4912"/>
                      </a:lnTo>
                      <a:cubicBezTo>
                        <a:pt x="6014" y="21600"/>
                        <a:pt x="15585" y="21600"/>
                        <a:pt x="21600" y="4912"/>
                      </a:cubicBezTo>
                      <a:lnTo>
                        <a:pt x="19892" y="0"/>
                      </a:lnTo>
                      <a:cubicBezTo>
                        <a:pt x="14821" y="13979"/>
                        <a:pt x="6781" y="13979"/>
                        <a:pt x="1708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/>
                <a:p>
                  <a:endParaRPr lang="en-US"/>
                </a:p>
              </p:txBody>
            </p:sp>
            <p:sp>
              <p:nvSpPr>
                <p:cNvPr id="20" name="Shape">
                  <a:extLst>
                    <a:ext uri="{FF2B5EF4-FFF2-40B4-BE49-F238E27FC236}">
                      <a16:creationId xmlns:a16="http://schemas.microsoft.com/office/drawing/2014/main" xmlns="" id="{120CE2B5-F7CE-41F2-A8B1-34FA40717790}"/>
                    </a:ext>
                  </a:extLst>
                </p:cNvPr>
                <p:cNvSpPr/>
                <p:nvPr/>
              </p:nvSpPr>
              <p:spPr>
                <a:xfrm>
                  <a:off x="4505499" y="2760964"/>
                  <a:ext cx="687160" cy="2446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428" h="21600" extrusionOk="0">
                      <a:moveTo>
                        <a:pt x="0" y="19892"/>
                      </a:moveTo>
                      <a:lnTo>
                        <a:pt x="4912" y="21600"/>
                      </a:lnTo>
                      <a:cubicBezTo>
                        <a:pt x="21600" y="15585"/>
                        <a:pt x="21600" y="6015"/>
                        <a:pt x="4912" y="0"/>
                      </a:cubicBezTo>
                      <a:lnTo>
                        <a:pt x="0" y="1708"/>
                      </a:lnTo>
                      <a:cubicBezTo>
                        <a:pt x="13979" y="6781"/>
                        <a:pt x="13979" y="14821"/>
                        <a:pt x="0" y="1989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Shape">
                  <a:extLst>
                    <a:ext uri="{FF2B5EF4-FFF2-40B4-BE49-F238E27FC236}">
                      <a16:creationId xmlns:a16="http://schemas.microsoft.com/office/drawing/2014/main" xmlns="" id="{E9FEE9FD-FAF8-4F3D-B465-428A58C70786}"/>
                    </a:ext>
                  </a:extLst>
                </p:cNvPr>
                <p:cNvSpPr/>
                <p:nvPr/>
              </p:nvSpPr>
              <p:spPr>
                <a:xfrm>
                  <a:off x="1847367" y="2228895"/>
                  <a:ext cx="2446957" cy="6860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428" extrusionOk="0">
                      <a:moveTo>
                        <a:pt x="19892" y="17428"/>
                      </a:moveTo>
                      <a:lnTo>
                        <a:pt x="21600" y="12516"/>
                      </a:lnTo>
                      <a:cubicBezTo>
                        <a:pt x="15585" y="-4172"/>
                        <a:pt x="6015" y="-4172"/>
                        <a:pt x="0" y="12516"/>
                      </a:cubicBezTo>
                      <a:lnTo>
                        <a:pt x="1708" y="17428"/>
                      </a:lnTo>
                      <a:cubicBezTo>
                        <a:pt x="6781" y="3449"/>
                        <a:pt x="14821" y="3449"/>
                        <a:pt x="19892" y="17428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" name="Shape">
                  <a:extLst>
                    <a:ext uri="{FF2B5EF4-FFF2-40B4-BE49-F238E27FC236}">
                      <a16:creationId xmlns:a16="http://schemas.microsoft.com/office/drawing/2014/main" xmlns="" id="{4FA92B0C-3E22-4BD9-8CF0-D738B9C0A602}"/>
                    </a:ext>
                  </a:extLst>
                </p:cNvPr>
                <p:cNvSpPr/>
                <p:nvPr/>
              </p:nvSpPr>
              <p:spPr>
                <a:xfrm>
                  <a:off x="2071949" y="4822316"/>
                  <a:ext cx="1970974" cy="585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654" extrusionOk="0">
                      <a:moveTo>
                        <a:pt x="2126" y="0"/>
                      </a:moveTo>
                      <a:lnTo>
                        <a:pt x="0" y="5818"/>
                      </a:lnTo>
                      <a:cubicBezTo>
                        <a:pt x="6027" y="21600"/>
                        <a:pt x="15571" y="21600"/>
                        <a:pt x="21600" y="5818"/>
                      </a:cubicBezTo>
                      <a:lnTo>
                        <a:pt x="19474" y="0"/>
                      </a:lnTo>
                      <a:cubicBezTo>
                        <a:pt x="14618" y="12573"/>
                        <a:pt x="6982" y="12573"/>
                        <a:pt x="2126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accent5">
                      <a:lumMod val="40000"/>
                      <a:lumOff val="60000"/>
                    </a:schemeClr>
                  </a:solidFill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" name="Shape">
                  <a:extLst>
                    <a:ext uri="{FF2B5EF4-FFF2-40B4-BE49-F238E27FC236}">
                      <a16:creationId xmlns:a16="http://schemas.microsoft.com/office/drawing/2014/main" xmlns="" id="{02589361-A6E8-43A0-BC7B-6B0B697BA486}"/>
                    </a:ext>
                  </a:extLst>
                </p:cNvPr>
                <p:cNvSpPr/>
                <p:nvPr/>
              </p:nvSpPr>
              <p:spPr>
                <a:xfrm>
                  <a:off x="2071949" y="2566875"/>
                  <a:ext cx="1970974" cy="5889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654" extrusionOk="0">
                      <a:moveTo>
                        <a:pt x="19474" y="17654"/>
                      </a:moveTo>
                      <a:lnTo>
                        <a:pt x="21600" y="11836"/>
                      </a:lnTo>
                      <a:cubicBezTo>
                        <a:pt x="15573" y="-3946"/>
                        <a:pt x="6029" y="-3946"/>
                        <a:pt x="0" y="11836"/>
                      </a:cubicBezTo>
                      <a:lnTo>
                        <a:pt x="2126" y="17654"/>
                      </a:lnTo>
                      <a:cubicBezTo>
                        <a:pt x="6982" y="5076"/>
                        <a:pt x="14618" y="5076"/>
                        <a:pt x="19474" y="17654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" name="Shape">
                  <a:extLst>
                    <a:ext uri="{FF2B5EF4-FFF2-40B4-BE49-F238E27FC236}">
                      <a16:creationId xmlns:a16="http://schemas.microsoft.com/office/drawing/2014/main" xmlns="" id="{318184D3-8BDA-4E93-AAE6-5B2CDA6BB565}"/>
                    </a:ext>
                  </a:extLst>
                </p:cNvPr>
                <p:cNvSpPr/>
                <p:nvPr/>
              </p:nvSpPr>
              <p:spPr>
                <a:xfrm>
                  <a:off x="1639543" y="3001901"/>
                  <a:ext cx="586598" cy="19676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654" h="21600" extrusionOk="0">
                      <a:moveTo>
                        <a:pt x="17654" y="2126"/>
                      </a:moveTo>
                      <a:lnTo>
                        <a:pt x="11836" y="0"/>
                      </a:lnTo>
                      <a:cubicBezTo>
                        <a:pt x="-3946" y="6027"/>
                        <a:pt x="-3946" y="15571"/>
                        <a:pt x="11836" y="21600"/>
                      </a:cubicBezTo>
                      <a:lnTo>
                        <a:pt x="17654" y="19474"/>
                      </a:lnTo>
                      <a:cubicBezTo>
                        <a:pt x="5076" y="14618"/>
                        <a:pt x="5076" y="6982"/>
                        <a:pt x="17654" y="21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" name="Shape">
                  <a:extLst>
                    <a:ext uri="{FF2B5EF4-FFF2-40B4-BE49-F238E27FC236}">
                      <a16:creationId xmlns:a16="http://schemas.microsoft.com/office/drawing/2014/main" xmlns="" id="{154806F8-11D5-4294-B08C-1010CFE8892B}"/>
                    </a:ext>
                  </a:extLst>
                </p:cNvPr>
                <p:cNvSpPr/>
                <p:nvPr/>
              </p:nvSpPr>
              <p:spPr>
                <a:xfrm>
                  <a:off x="4277563" y="3001901"/>
                  <a:ext cx="589951" cy="19676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654" h="21600" extrusionOk="0">
                      <a:moveTo>
                        <a:pt x="0" y="19474"/>
                      </a:moveTo>
                      <a:lnTo>
                        <a:pt x="5818" y="21600"/>
                      </a:lnTo>
                      <a:cubicBezTo>
                        <a:pt x="21600" y="15573"/>
                        <a:pt x="21600" y="6029"/>
                        <a:pt x="5818" y="0"/>
                      </a:cubicBezTo>
                      <a:lnTo>
                        <a:pt x="0" y="2126"/>
                      </a:lnTo>
                      <a:cubicBezTo>
                        <a:pt x="12578" y="6982"/>
                        <a:pt x="12578" y="14618"/>
                        <a:pt x="0" y="1947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" name="Shape">
                  <a:extLst>
                    <a:ext uri="{FF2B5EF4-FFF2-40B4-BE49-F238E27FC236}">
                      <a16:creationId xmlns:a16="http://schemas.microsoft.com/office/drawing/2014/main" xmlns="" id="{F489FBFE-42B7-4D22-9C0C-DED7C3995195}"/>
                    </a:ext>
                  </a:extLst>
                </p:cNvPr>
                <p:cNvSpPr/>
                <p:nvPr/>
              </p:nvSpPr>
              <p:spPr>
                <a:xfrm>
                  <a:off x="4988186" y="2292474"/>
                  <a:ext cx="881576" cy="3403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8" h="21600" extrusionOk="0">
                      <a:moveTo>
                        <a:pt x="0" y="20371"/>
                      </a:moveTo>
                      <a:lnTo>
                        <a:pt x="3754" y="21600"/>
                      </a:lnTo>
                      <a:cubicBezTo>
                        <a:pt x="21600" y="15601"/>
                        <a:pt x="21600" y="5998"/>
                        <a:pt x="3754" y="0"/>
                      </a:cubicBezTo>
                      <a:lnTo>
                        <a:pt x="0" y="1229"/>
                      </a:lnTo>
                      <a:cubicBezTo>
                        <a:pt x="15779" y="6550"/>
                        <a:pt x="15779" y="15051"/>
                        <a:pt x="0" y="2037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829DB484-B52A-4214-ACB1-A3650DBE142E}"/>
                </a:ext>
              </a:extLst>
            </p:cNvPr>
            <p:cNvSpPr/>
            <p:nvPr/>
          </p:nvSpPr>
          <p:spPr>
            <a:xfrm>
              <a:off x="790487" y="2623073"/>
              <a:ext cx="1876102" cy="167778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800" dirty="0">
                  <a:solidFill>
                    <a:schemeClr val="tx1"/>
                  </a:solidFill>
                </a:rPr>
                <a:t>AQI</a:t>
              </a:r>
              <a:r>
                <a:rPr lang="fr-FR" sz="2800" dirty="0"/>
                <a:t> </a:t>
              </a:r>
              <a:r>
                <a:rPr lang="fr-FR" sz="2800" dirty="0" smtClean="0"/>
                <a:t> 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A84210B-3598-402A-AF95-0E8818A4D751}"/>
              </a:ext>
            </a:extLst>
          </p:cNvPr>
          <p:cNvGrpSpPr>
            <a:grpSpLocks/>
          </p:cNvGrpSpPr>
          <p:nvPr/>
        </p:nvGrpSpPr>
        <p:grpSpPr bwMode="auto">
          <a:xfrm>
            <a:off x="1990725" y="2351088"/>
            <a:ext cx="7116763" cy="2954655"/>
            <a:chOff x="2785478" y="2422448"/>
            <a:chExt cx="6063721" cy="2722765"/>
          </a:xfrm>
        </p:grpSpPr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xmlns="" id="{6B3F8EA5-4AF9-4DDE-B7D8-7BA1D3E95869}"/>
                </a:ext>
              </a:extLst>
            </p:cNvPr>
            <p:cNvSpPr/>
            <p:nvPr/>
          </p:nvSpPr>
          <p:spPr>
            <a:xfrm>
              <a:off x="2785478" y="2422448"/>
              <a:ext cx="6063721" cy="2132920"/>
            </a:xfrm>
            <a:custGeom>
              <a:avLst/>
              <a:gdLst>
                <a:gd name="connsiteX0" fmla="*/ 0 w 7009016"/>
                <a:gd name="connsiteY0" fmla="*/ 0 h 3400103"/>
                <a:gd name="connsiteX1" fmla="*/ 7009016 w 7009016"/>
                <a:gd name="connsiteY1" fmla="*/ 0 h 3400103"/>
                <a:gd name="connsiteX2" fmla="*/ 7009016 w 7009016"/>
                <a:gd name="connsiteY2" fmla="*/ 3400103 h 3400103"/>
                <a:gd name="connsiteX3" fmla="*/ 0 w 7009016"/>
                <a:gd name="connsiteY3" fmla="*/ 3400103 h 3400103"/>
                <a:gd name="connsiteX4" fmla="*/ 0 w 7009016"/>
                <a:gd name="connsiteY4" fmla="*/ 3396506 h 3400103"/>
                <a:gd name="connsiteX5" fmla="*/ 158542 w 7009016"/>
                <a:gd name="connsiteY5" fmla="*/ 3216673 h 3400103"/>
                <a:gd name="connsiteX6" fmla="*/ 158542 w 7009016"/>
                <a:gd name="connsiteY6" fmla="*/ 183403 h 3400103"/>
                <a:gd name="connsiteX7" fmla="*/ 0 w 7009016"/>
                <a:gd name="connsiteY7" fmla="*/ 3596 h 340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09016" h="3400103">
                  <a:moveTo>
                    <a:pt x="0" y="0"/>
                  </a:moveTo>
                  <a:lnTo>
                    <a:pt x="7009016" y="0"/>
                  </a:lnTo>
                  <a:lnTo>
                    <a:pt x="7009016" y="3400103"/>
                  </a:lnTo>
                  <a:lnTo>
                    <a:pt x="0" y="3400103"/>
                  </a:lnTo>
                  <a:lnTo>
                    <a:pt x="0" y="3396506"/>
                  </a:lnTo>
                  <a:lnTo>
                    <a:pt x="158542" y="3216673"/>
                  </a:lnTo>
                  <a:cubicBezTo>
                    <a:pt x="862892" y="2332225"/>
                    <a:pt x="862892" y="1067730"/>
                    <a:pt x="158542" y="183403"/>
                  </a:cubicBezTo>
                  <a:lnTo>
                    <a:pt x="0" y="359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8336D7C-990B-4E37-965E-8231C90570E2}"/>
                </a:ext>
              </a:extLst>
            </p:cNvPr>
            <p:cNvSpPr/>
            <p:nvPr/>
          </p:nvSpPr>
          <p:spPr>
            <a:xfrm>
              <a:off x="3248068" y="2422448"/>
              <a:ext cx="5540263" cy="27227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defRPr/>
              </a:pPr>
              <a:endParaRPr lang="en-US" b="1" dirty="0"/>
            </a:p>
            <a:p>
              <a:pPr algn="just">
                <a:defRPr/>
              </a:pPr>
              <a:r>
                <a:rPr lang="en-US" b="1" dirty="0" err="1"/>
                <a:t>Moteur</a:t>
              </a:r>
              <a:r>
                <a:rPr lang="en-US" b="1" dirty="0"/>
                <a:t> de pilotage </a:t>
              </a:r>
              <a:r>
                <a:rPr lang="en-US" b="1" dirty="0" err="1"/>
                <a:t>institutionnel</a:t>
              </a:r>
              <a:endParaRPr lang="en-US" b="1" dirty="0"/>
            </a:p>
            <a:p>
              <a:pPr marL="285750" indent="-285750" algn="just">
                <a:buFont typeface="Wingdings" pitchFamily="2" charset="2"/>
                <a:buChar char="§"/>
                <a:defRPr/>
              </a:pPr>
              <a:r>
                <a:rPr lang="fr-FR" sz="1600" dirty="0" smtClean="0"/>
                <a:t>L’AQI </a:t>
              </a:r>
              <a:r>
                <a:rPr lang="fr-FR" sz="1600" dirty="0"/>
                <a:t>désigne les politiques et les mécanismes mis en œuvre dans un établissement ou un programme pour s’assurer qu’ils sont conformes à leurs objectifs et répondent aux normes applicables à l’enseignement supérieur en général ou à une profession ou à une discipline particulière [2]</a:t>
              </a:r>
            </a:p>
            <a:p>
              <a:pPr marL="285750" indent="-285750" algn="just">
                <a:buFont typeface="Wingdings" pitchFamily="2" charset="2"/>
                <a:buChar char="§"/>
                <a:defRPr/>
              </a:pPr>
              <a:r>
                <a:rPr lang="fr-FR" sz="1600" dirty="0" smtClean="0"/>
                <a:t>AQI </a:t>
              </a:r>
              <a:r>
                <a:rPr lang="fr-FR" sz="1600" dirty="0"/>
                <a:t>s’agit d’une nouvelle unité organisationnelle caractérisée par une forte autonomie des milieux universitaires et scientifiques</a:t>
              </a:r>
              <a:r>
                <a:rPr lang="fr-FR" sz="1600" dirty="0" smtClean="0"/>
                <a:t>[5</a:t>
              </a:r>
              <a:r>
                <a:rPr lang="fr-FR" sz="1600" dirty="0"/>
                <a:t>]</a:t>
              </a:r>
              <a:endParaRPr lang="en-US" sz="1600" dirty="0"/>
            </a:p>
            <a:p>
              <a:pPr marL="285750" indent="-285750" algn="just">
                <a:buFont typeface="Wingdings" pitchFamily="2" charset="2"/>
                <a:buChar char="§"/>
                <a:defRPr/>
              </a:pPr>
              <a:endParaRPr lang="fr-FR" sz="1600" b="1" dirty="0"/>
            </a:p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BEDEB6-0777-48B7-AA53-C75935AE7E3A}"/>
              </a:ext>
            </a:extLst>
          </p:cNvPr>
          <p:cNvSpPr txBox="1"/>
          <p:nvPr/>
        </p:nvSpPr>
        <p:spPr>
          <a:xfrm>
            <a:off x="3389313" y="6089650"/>
            <a:ext cx="572452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1050" i="1" dirty="0"/>
              <a:t>[2]</a:t>
            </a:r>
            <a:r>
              <a:rPr lang="fr-FR" sz="1050" i="1" dirty="0" err="1"/>
              <a:t>J.Leclerc</a:t>
            </a:r>
            <a:r>
              <a:rPr lang="fr-FR" sz="1050" i="1" dirty="0"/>
              <a:t>, En Education: un enjeu de collaboration à cerner, La Revue de l’innovation dans le secteur public, Vol.14(3), article 5,2009</a:t>
            </a:r>
          </a:p>
          <a:p>
            <a:pPr algn="r">
              <a:defRPr/>
            </a:pPr>
            <a:r>
              <a:rPr lang="en-US" sz="1050" i="1" dirty="0"/>
              <a:t>[5] </a:t>
            </a:r>
            <a:r>
              <a:rPr lang="en-US" sz="1050" i="1" dirty="0" err="1"/>
              <a:t>T.Agasisti</a:t>
            </a:r>
            <a:r>
              <a:rPr lang="en-US" sz="1050" i="1" dirty="0"/>
              <a:t> and AL. Internal quality assurance in universities: does NPM </a:t>
            </a:r>
            <a:r>
              <a:rPr lang="en-US" sz="1050" i="1" dirty="0" err="1"/>
              <a:t>matter?Journal</a:t>
            </a:r>
            <a:r>
              <a:rPr lang="en-US" sz="1050" i="1" dirty="0"/>
              <a:t> Studies in Higher education, Volume 44, issue 6, 2019</a:t>
            </a:r>
            <a:endParaRPr lang="fr-FR" sz="1050" i="1" dirty="0"/>
          </a:p>
        </p:txBody>
      </p:sp>
    </p:spTree>
    <p:extLst>
      <p:ext uri="{BB962C8B-B14F-4D97-AF65-F5344CB8AC3E}">
        <p14:creationId xmlns:p14="http://schemas.microsoft.com/office/powerpoint/2010/main" val="445817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e 29">
            <a:extLst>
              <a:ext uri="{FF2B5EF4-FFF2-40B4-BE49-F238E27FC236}">
                <a16:creationId xmlns:a16="http://schemas.microsoft.com/office/drawing/2014/main" xmlns="" id="{B0C03821-5428-48DF-B7EA-51FCC6FC9675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44451"/>
            <a:ext cx="8739187" cy="1116013"/>
            <a:chOff x="0" y="102938"/>
            <a:chExt cx="9144000" cy="1116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36695F19-B0B9-4767-9E9D-0F86BC197F52}"/>
                </a:ext>
              </a:extLst>
            </p:cNvPr>
            <p:cNvSpPr/>
            <p:nvPr/>
          </p:nvSpPr>
          <p:spPr>
            <a:xfrm>
              <a:off x="0" y="475996"/>
              <a:ext cx="9144000" cy="412745"/>
            </a:xfrm>
            <a:prstGeom prst="rect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9" name="Corde 38">
              <a:extLst>
                <a:ext uri="{FF2B5EF4-FFF2-40B4-BE49-F238E27FC236}">
                  <a16:creationId xmlns:a16="http://schemas.microsoft.com/office/drawing/2014/main" xmlns="" id="{35A37F7B-FE6D-4C53-A62F-1A6F513D24B2}"/>
                </a:ext>
              </a:extLst>
            </p:cNvPr>
            <p:cNvSpPr>
              <a:spLocks noChangeAspect="1"/>
            </p:cNvSpPr>
            <p:nvPr/>
          </p:nvSpPr>
          <p:spPr>
            <a:xfrm rot="6774809">
              <a:off x="350585" y="102830"/>
              <a:ext cx="1116000" cy="1116216"/>
            </a:xfrm>
            <a:prstGeom prst="chord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590BBF86-A435-445C-9F78-A56FA928FDF2}"/>
                </a:ext>
              </a:extLst>
            </p:cNvPr>
            <p:cNvSpPr txBox="1"/>
            <p:nvPr/>
          </p:nvSpPr>
          <p:spPr>
            <a:xfrm>
              <a:off x="1903547" y="525207"/>
              <a:ext cx="5850167" cy="4001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Assurance </a:t>
              </a:r>
              <a:r>
                <a:rPr lang="en-US" sz="2000" b="1" dirty="0" err="1">
                  <a:solidFill>
                    <a:prstClr val="black"/>
                  </a:solidFill>
                </a:rPr>
                <a:t>qualité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dans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l’enseignement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supérieur</a:t>
              </a:r>
              <a:endParaRPr lang="fr-FR" sz="2000" b="1" spc="3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9" name="ZoneTexte 42">
            <a:extLst>
              <a:ext uri="{FF2B5EF4-FFF2-40B4-BE49-F238E27FC236}">
                <a16:creationId xmlns:a16="http://schemas.microsoft.com/office/drawing/2014/main" xmlns="" id="{1A811178-DCDB-4202-A88C-8B6D9037CD49}"/>
              </a:ext>
            </a:extLst>
          </p:cNvPr>
          <p:cNvSpPr txBox="1"/>
          <p:nvPr/>
        </p:nvSpPr>
        <p:spPr>
          <a:xfrm>
            <a:off x="180975" y="995363"/>
            <a:ext cx="8743950" cy="400050"/>
          </a:xfrm>
          <a:prstGeom prst="rect">
            <a:avLst/>
          </a:prstGeom>
          <a:solidFill>
            <a:srgbClr val="001828"/>
          </a:solidFill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4"/>
                </a:solidFill>
              </a:rPr>
              <a:t>Assurance </a:t>
            </a:r>
            <a:r>
              <a:rPr lang="en-US" sz="2000" b="1" dirty="0" err="1">
                <a:solidFill>
                  <a:schemeClr val="accent4"/>
                </a:solidFill>
              </a:rPr>
              <a:t>Qualité</a:t>
            </a:r>
            <a:r>
              <a:rPr lang="en-US" sz="2000" b="1" dirty="0">
                <a:solidFill>
                  <a:schemeClr val="accent4"/>
                </a:solidFill>
              </a:rPr>
              <a:t> Interne</a:t>
            </a:r>
            <a:endParaRPr lang="fr-FR" sz="2000" b="1" spc="300" dirty="0">
              <a:solidFill>
                <a:schemeClr val="accent4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497ED4C-3828-4A9F-A414-E1933DACC82E}"/>
              </a:ext>
            </a:extLst>
          </p:cNvPr>
          <p:cNvGrpSpPr>
            <a:grpSpLocks/>
          </p:cNvGrpSpPr>
          <p:nvPr/>
        </p:nvGrpSpPr>
        <p:grpSpPr bwMode="auto">
          <a:xfrm>
            <a:off x="0" y="2392363"/>
            <a:ext cx="2414588" cy="2408237"/>
            <a:chOff x="242275" y="1988840"/>
            <a:chExt cx="3177597" cy="2952328"/>
          </a:xfrm>
        </p:grpSpPr>
        <p:grpSp>
          <p:nvGrpSpPr>
            <p:cNvPr id="31753" name="Group 8">
              <a:extLst>
                <a:ext uri="{FF2B5EF4-FFF2-40B4-BE49-F238E27FC236}">
                  <a16:creationId xmlns:a16="http://schemas.microsoft.com/office/drawing/2014/main" xmlns="" id="{FF61D19E-6A0C-4E56-A2DE-2297E65369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275" y="1988840"/>
              <a:ext cx="3177597" cy="2952328"/>
              <a:chOff x="623887" y="1552932"/>
              <a:chExt cx="5245875" cy="4875632"/>
            </a:xfrm>
          </p:grpSpPr>
          <p:sp>
            <p:nvSpPr>
              <p:cNvPr id="10" name="Shape">
                <a:extLst>
                  <a:ext uri="{FF2B5EF4-FFF2-40B4-BE49-F238E27FC236}">
                    <a16:creationId xmlns:a16="http://schemas.microsoft.com/office/drawing/2014/main" xmlns="" id="{AE3D3084-57D0-4E6C-8188-CEF4AD416D38}"/>
                  </a:ext>
                </a:extLst>
              </p:cNvPr>
              <p:cNvSpPr/>
              <p:nvPr/>
            </p:nvSpPr>
            <p:spPr>
              <a:xfrm>
                <a:off x="1299884" y="2761395"/>
                <a:ext cx="686345" cy="2445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428" h="21600" extrusionOk="0">
                    <a:moveTo>
                      <a:pt x="17428" y="1708"/>
                    </a:moveTo>
                    <a:lnTo>
                      <a:pt x="12516" y="0"/>
                    </a:lnTo>
                    <a:cubicBezTo>
                      <a:pt x="-4172" y="6015"/>
                      <a:pt x="-4172" y="15585"/>
                      <a:pt x="12516" y="21600"/>
                    </a:cubicBezTo>
                    <a:lnTo>
                      <a:pt x="17428" y="19892"/>
                    </a:lnTo>
                    <a:cubicBezTo>
                      <a:pt x="3445" y="14821"/>
                      <a:pt x="3445" y="6781"/>
                      <a:pt x="17428" y="170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30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1756" name="Group 10">
                <a:extLst>
                  <a:ext uri="{FF2B5EF4-FFF2-40B4-BE49-F238E27FC236}">
                    <a16:creationId xmlns:a16="http://schemas.microsoft.com/office/drawing/2014/main" xmlns="" id="{89C32904-2B9E-43DD-8609-A8C3303C84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3887" y="1552932"/>
                <a:ext cx="5245875" cy="4875632"/>
                <a:chOff x="623887" y="1552932"/>
                <a:chExt cx="5245875" cy="4875632"/>
              </a:xfrm>
            </p:grpSpPr>
            <p:sp>
              <p:nvSpPr>
                <p:cNvPr id="12" name="Shape">
                  <a:extLst>
                    <a:ext uri="{FF2B5EF4-FFF2-40B4-BE49-F238E27FC236}">
                      <a16:creationId xmlns:a16="http://schemas.microsoft.com/office/drawing/2014/main" xmlns="" id="{1A2FCA9D-0B68-43A6-A326-A3C83028ECA9}"/>
                    </a:ext>
                  </a:extLst>
                </p:cNvPr>
                <p:cNvSpPr/>
                <p:nvPr/>
              </p:nvSpPr>
              <p:spPr>
                <a:xfrm>
                  <a:off x="1365415" y="1552932"/>
                  <a:ext cx="3397228" cy="8838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138" extrusionOk="0">
                      <a:moveTo>
                        <a:pt x="20371" y="17138"/>
                      </a:moveTo>
                      <a:lnTo>
                        <a:pt x="21600" y="13384"/>
                      </a:lnTo>
                      <a:cubicBezTo>
                        <a:pt x="15601" y="-4462"/>
                        <a:pt x="5998" y="-4462"/>
                        <a:pt x="0" y="13384"/>
                      </a:cubicBezTo>
                      <a:lnTo>
                        <a:pt x="1229" y="17138"/>
                      </a:lnTo>
                      <a:cubicBezTo>
                        <a:pt x="6550" y="1362"/>
                        <a:pt x="15051" y="1362"/>
                        <a:pt x="20371" y="1713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" name="Shape">
                  <a:extLst>
                    <a:ext uri="{FF2B5EF4-FFF2-40B4-BE49-F238E27FC236}">
                      <a16:creationId xmlns:a16="http://schemas.microsoft.com/office/drawing/2014/main" xmlns="" id="{4F7DEBED-5FF1-4CB2-813E-0A354E166011}"/>
                    </a:ext>
                  </a:extLst>
                </p:cNvPr>
                <p:cNvSpPr/>
                <p:nvPr/>
              </p:nvSpPr>
              <p:spPr>
                <a:xfrm>
                  <a:off x="623887" y="2292151"/>
                  <a:ext cx="882935" cy="34036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8" h="21600" extrusionOk="0">
                      <a:moveTo>
                        <a:pt x="17138" y="1229"/>
                      </a:moveTo>
                      <a:lnTo>
                        <a:pt x="13384" y="0"/>
                      </a:lnTo>
                      <a:cubicBezTo>
                        <a:pt x="-4462" y="5999"/>
                        <a:pt x="-4462" y="15602"/>
                        <a:pt x="13384" y="21600"/>
                      </a:cubicBezTo>
                      <a:lnTo>
                        <a:pt x="17138" y="20371"/>
                      </a:lnTo>
                      <a:cubicBezTo>
                        <a:pt x="1362" y="15051"/>
                        <a:pt x="1362" y="6550"/>
                        <a:pt x="17138" y="1229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" name="Shape">
                  <a:extLst>
                    <a:ext uri="{FF2B5EF4-FFF2-40B4-BE49-F238E27FC236}">
                      <a16:creationId xmlns:a16="http://schemas.microsoft.com/office/drawing/2014/main" xmlns="" id="{5A6C1FA7-2F0C-4AB5-9A44-DB8AB44F7F1A}"/>
                    </a:ext>
                  </a:extLst>
                </p:cNvPr>
                <p:cNvSpPr/>
                <p:nvPr/>
              </p:nvSpPr>
              <p:spPr>
                <a:xfrm>
                  <a:off x="1365415" y="5544716"/>
                  <a:ext cx="3397228" cy="8838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138" extrusionOk="0">
                      <a:moveTo>
                        <a:pt x="1229" y="0"/>
                      </a:moveTo>
                      <a:lnTo>
                        <a:pt x="0" y="3754"/>
                      </a:lnTo>
                      <a:cubicBezTo>
                        <a:pt x="5999" y="21600"/>
                        <a:pt x="15602" y="21600"/>
                        <a:pt x="21600" y="3754"/>
                      </a:cubicBezTo>
                      <a:lnTo>
                        <a:pt x="20371" y="0"/>
                      </a:lnTo>
                      <a:cubicBezTo>
                        <a:pt x="15051" y="15776"/>
                        <a:pt x="6550" y="15776"/>
                        <a:pt x="1229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accent5">
                      <a:lumMod val="40000"/>
                      <a:lumOff val="60000"/>
                    </a:schemeClr>
                  </a:solidFill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" name="Shape">
                  <a:extLst>
                    <a:ext uri="{FF2B5EF4-FFF2-40B4-BE49-F238E27FC236}">
                      <a16:creationId xmlns:a16="http://schemas.microsoft.com/office/drawing/2014/main" xmlns="" id="{5BC24F94-9584-40B0-9B27-A66E6859CB93}"/>
                    </a:ext>
                  </a:extLst>
                </p:cNvPr>
                <p:cNvSpPr/>
                <p:nvPr/>
              </p:nvSpPr>
              <p:spPr>
                <a:xfrm>
                  <a:off x="961885" y="2536415"/>
                  <a:ext cx="786364" cy="29279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262" h="21600" extrusionOk="0">
                      <a:moveTo>
                        <a:pt x="17262" y="1427"/>
                      </a:moveTo>
                      <a:lnTo>
                        <a:pt x="13013" y="0"/>
                      </a:lnTo>
                      <a:cubicBezTo>
                        <a:pt x="-4338" y="6005"/>
                        <a:pt x="-4338" y="15595"/>
                        <a:pt x="13013" y="21600"/>
                      </a:cubicBezTo>
                      <a:lnTo>
                        <a:pt x="17262" y="20173"/>
                      </a:lnTo>
                      <a:cubicBezTo>
                        <a:pt x="2252" y="14955"/>
                        <a:pt x="2252" y="6645"/>
                        <a:pt x="17262" y="1427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761" name="Shape">
                  <a:extLst>
                    <a:ext uri="{FF2B5EF4-FFF2-40B4-BE49-F238E27FC236}">
                      <a16:creationId xmlns:a16="http://schemas.microsoft.com/office/drawing/2014/main" xmlns="" id="{7C2DCF55-68B4-4EA4-94F9-6B144B73D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4831" y="2534876"/>
                  <a:ext cx="786038" cy="2929089"/>
                </a:xfrm>
                <a:custGeom>
                  <a:avLst/>
                  <a:gdLst>
                    <a:gd name="T0" fmla="*/ 2147483646 w 17262"/>
                    <a:gd name="T1" fmla="*/ 2147483646 h 21600"/>
                    <a:gd name="T2" fmla="*/ 2147483646 w 17262"/>
                    <a:gd name="T3" fmla="*/ 2147483646 h 21600"/>
                    <a:gd name="T4" fmla="*/ 2147483646 w 17262"/>
                    <a:gd name="T5" fmla="*/ 2147483646 h 21600"/>
                    <a:gd name="T6" fmla="*/ 2147483646 w 17262"/>
                    <a:gd name="T7" fmla="*/ 214748364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262" h="21600" extrusionOk="0">
                      <a:moveTo>
                        <a:pt x="0" y="20173"/>
                      </a:moveTo>
                      <a:lnTo>
                        <a:pt x="4249" y="21600"/>
                      </a:lnTo>
                      <a:cubicBezTo>
                        <a:pt x="21600" y="15595"/>
                        <a:pt x="21600" y="6005"/>
                        <a:pt x="4249" y="0"/>
                      </a:cubicBezTo>
                      <a:lnTo>
                        <a:pt x="0" y="1427"/>
                      </a:lnTo>
                      <a:cubicBezTo>
                        <a:pt x="15010" y="6645"/>
                        <a:pt x="15010" y="14955"/>
                        <a:pt x="0" y="20173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/>
                <a:p>
                  <a:endParaRPr lang="en-US"/>
                </a:p>
              </p:txBody>
            </p:sp>
            <p:sp>
              <p:nvSpPr>
                <p:cNvPr id="17" name="Shape">
                  <a:extLst>
                    <a:ext uri="{FF2B5EF4-FFF2-40B4-BE49-F238E27FC236}">
                      <a16:creationId xmlns:a16="http://schemas.microsoft.com/office/drawing/2014/main" xmlns="" id="{54F2ABFD-DB7A-4EC1-B34A-82BD9BFA308C}"/>
                    </a:ext>
                  </a:extLst>
                </p:cNvPr>
                <p:cNvSpPr/>
                <p:nvPr/>
              </p:nvSpPr>
              <p:spPr>
                <a:xfrm>
                  <a:off x="1606843" y="5303665"/>
                  <a:ext cx="2928169" cy="787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262" extrusionOk="0">
                      <a:moveTo>
                        <a:pt x="1427" y="0"/>
                      </a:moveTo>
                      <a:lnTo>
                        <a:pt x="0" y="4249"/>
                      </a:lnTo>
                      <a:cubicBezTo>
                        <a:pt x="6005" y="21600"/>
                        <a:pt x="15595" y="21600"/>
                        <a:pt x="21600" y="4249"/>
                      </a:cubicBezTo>
                      <a:lnTo>
                        <a:pt x="20173" y="0"/>
                      </a:lnTo>
                      <a:cubicBezTo>
                        <a:pt x="14956" y="15010"/>
                        <a:pt x="6645" y="15010"/>
                        <a:pt x="1427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accent5">
                      <a:lumMod val="40000"/>
                      <a:lumOff val="60000"/>
                    </a:schemeClr>
                  </a:solidFill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" name="Shape">
                  <a:extLst>
                    <a:ext uri="{FF2B5EF4-FFF2-40B4-BE49-F238E27FC236}">
                      <a16:creationId xmlns:a16="http://schemas.microsoft.com/office/drawing/2014/main" xmlns="" id="{B4858D22-27BC-40C0-AC94-5684F71894C9}"/>
                    </a:ext>
                  </a:extLst>
                </p:cNvPr>
                <p:cNvSpPr/>
                <p:nvPr/>
              </p:nvSpPr>
              <p:spPr>
                <a:xfrm>
                  <a:off x="1606843" y="1890401"/>
                  <a:ext cx="2928169" cy="787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262" extrusionOk="0">
                      <a:moveTo>
                        <a:pt x="20173" y="17262"/>
                      </a:moveTo>
                      <a:lnTo>
                        <a:pt x="21600" y="13013"/>
                      </a:lnTo>
                      <a:cubicBezTo>
                        <a:pt x="15595" y="-4338"/>
                        <a:pt x="6005" y="-4338"/>
                        <a:pt x="0" y="13013"/>
                      </a:cubicBezTo>
                      <a:lnTo>
                        <a:pt x="1427" y="17262"/>
                      </a:lnTo>
                      <a:cubicBezTo>
                        <a:pt x="6645" y="2252"/>
                        <a:pt x="14956" y="2252"/>
                        <a:pt x="20173" y="1726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Shape">
                  <a:extLst>
                    <a:ext uri="{FF2B5EF4-FFF2-40B4-BE49-F238E27FC236}">
                      <a16:creationId xmlns:a16="http://schemas.microsoft.com/office/drawing/2014/main" xmlns="" id="{BA437078-5585-49D0-9A92-58CA5E24F2E0}"/>
                    </a:ext>
                  </a:extLst>
                </p:cNvPr>
                <p:cNvSpPr/>
                <p:nvPr/>
              </p:nvSpPr>
              <p:spPr>
                <a:xfrm>
                  <a:off x="1848270" y="5062616"/>
                  <a:ext cx="2445314" cy="6877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428" extrusionOk="0">
                      <a:moveTo>
                        <a:pt x="1708" y="0"/>
                      </a:moveTo>
                      <a:lnTo>
                        <a:pt x="0" y="4912"/>
                      </a:lnTo>
                      <a:cubicBezTo>
                        <a:pt x="6014" y="21600"/>
                        <a:pt x="15585" y="21600"/>
                        <a:pt x="21600" y="4912"/>
                      </a:cubicBezTo>
                      <a:lnTo>
                        <a:pt x="19892" y="0"/>
                      </a:lnTo>
                      <a:cubicBezTo>
                        <a:pt x="14821" y="13979"/>
                        <a:pt x="6781" y="13979"/>
                        <a:pt x="1708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765" name="Shape">
                  <a:extLst>
                    <a:ext uri="{FF2B5EF4-FFF2-40B4-BE49-F238E27FC236}">
                      <a16:creationId xmlns:a16="http://schemas.microsoft.com/office/drawing/2014/main" xmlns="" id="{95295756-7EA9-4493-8C66-F640A375FF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3370" y="2760240"/>
                  <a:ext cx="686557" cy="2447455"/>
                </a:xfrm>
                <a:custGeom>
                  <a:avLst/>
                  <a:gdLst>
                    <a:gd name="T0" fmla="*/ 2147483646 w 17428"/>
                    <a:gd name="T1" fmla="*/ 2147483646 h 21600"/>
                    <a:gd name="T2" fmla="*/ 2147483646 w 17428"/>
                    <a:gd name="T3" fmla="*/ 2147483646 h 21600"/>
                    <a:gd name="T4" fmla="*/ 2147483646 w 17428"/>
                    <a:gd name="T5" fmla="*/ 2147483646 h 21600"/>
                    <a:gd name="T6" fmla="*/ 2147483646 w 17428"/>
                    <a:gd name="T7" fmla="*/ 214748364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428" h="21600" extrusionOk="0">
                      <a:moveTo>
                        <a:pt x="0" y="19892"/>
                      </a:moveTo>
                      <a:lnTo>
                        <a:pt x="4912" y="21600"/>
                      </a:lnTo>
                      <a:cubicBezTo>
                        <a:pt x="21600" y="15585"/>
                        <a:pt x="21600" y="6015"/>
                        <a:pt x="4912" y="0"/>
                      </a:cubicBezTo>
                      <a:lnTo>
                        <a:pt x="0" y="1708"/>
                      </a:lnTo>
                      <a:cubicBezTo>
                        <a:pt x="13979" y="6781"/>
                        <a:pt x="13979" y="14821"/>
                        <a:pt x="0" y="19892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/>
                <a:p>
                  <a:endParaRPr lang="en-US"/>
                </a:p>
              </p:txBody>
            </p:sp>
            <p:sp>
              <p:nvSpPr>
                <p:cNvPr id="21" name="Shape">
                  <a:extLst>
                    <a:ext uri="{FF2B5EF4-FFF2-40B4-BE49-F238E27FC236}">
                      <a16:creationId xmlns:a16="http://schemas.microsoft.com/office/drawing/2014/main" xmlns="" id="{3178C874-F9D6-453B-9961-B69D35C75D4C}"/>
                    </a:ext>
                  </a:extLst>
                </p:cNvPr>
                <p:cNvSpPr/>
                <p:nvPr/>
              </p:nvSpPr>
              <p:spPr>
                <a:xfrm>
                  <a:off x="1848270" y="2227871"/>
                  <a:ext cx="2445314" cy="6877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428" extrusionOk="0">
                      <a:moveTo>
                        <a:pt x="19892" y="17428"/>
                      </a:moveTo>
                      <a:lnTo>
                        <a:pt x="21600" y="12516"/>
                      </a:lnTo>
                      <a:cubicBezTo>
                        <a:pt x="15585" y="-4172"/>
                        <a:pt x="6015" y="-4172"/>
                        <a:pt x="0" y="12516"/>
                      </a:cubicBezTo>
                      <a:lnTo>
                        <a:pt x="1708" y="17428"/>
                      </a:lnTo>
                      <a:cubicBezTo>
                        <a:pt x="6781" y="3449"/>
                        <a:pt x="14821" y="3449"/>
                        <a:pt x="19892" y="174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" name="Shape">
                  <a:extLst>
                    <a:ext uri="{FF2B5EF4-FFF2-40B4-BE49-F238E27FC236}">
                      <a16:creationId xmlns:a16="http://schemas.microsoft.com/office/drawing/2014/main" xmlns="" id="{11346190-F559-41E5-9AD2-46226C6C407A}"/>
                    </a:ext>
                  </a:extLst>
                </p:cNvPr>
                <p:cNvSpPr/>
                <p:nvPr/>
              </p:nvSpPr>
              <p:spPr>
                <a:xfrm>
                  <a:off x="2072452" y="4821566"/>
                  <a:ext cx="1969359" cy="588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654" extrusionOk="0">
                      <a:moveTo>
                        <a:pt x="2126" y="0"/>
                      </a:moveTo>
                      <a:lnTo>
                        <a:pt x="0" y="5818"/>
                      </a:lnTo>
                      <a:cubicBezTo>
                        <a:pt x="6027" y="21600"/>
                        <a:pt x="15571" y="21600"/>
                        <a:pt x="21600" y="5818"/>
                      </a:cubicBezTo>
                      <a:lnTo>
                        <a:pt x="19474" y="0"/>
                      </a:lnTo>
                      <a:cubicBezTo>
                        <a:pt x="14618" y="12573"/>
                        <a:pt x="6982" y="12573"/>
                        <a:pt x="2126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accent5">
                      <a:lumMod val="40000"/>
                      <a:lumOff val="60000"/>
                    </a:schemeClr>
                  </a:solidFill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" name="Shape">
                  <a:extLst>
                    <a:ext uri="{FF2B5EF4-FFF2-40B4-BE49-F238E27FC236}">
                      <a16:creationId xmlns:a16="http://schemas.microsoft.com/office/drawing/2014/main" xmlns="" id="{BEE36680-7473-4F95-B4B5-E7B0CA127D36}"/>
                    </a:ext>
                  </a:extLst>
                </p:cNvPr>
                <p:cNvSpPr/>
                <p:nvPr/>
              </p:nvSpPr>
              <p:spPr>
                <a:xfrm>
                  <a:off x="2072452" y="2568555"/>
                  <a:ext cx="1969359" cy="584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654" extrusionOk="0">
                      <a:moveTo>
                        <a:pt x="19474" y="17654"/>
                      </a:moveTo>
                      <a:lnTo>
                        <a:pt x="21600" y="11836"/>
                      </a:lnTo>
                      <a:cubicBezTo>
                        <a:pt x="15573" y="-3946"/>
                        <a:pt x="6029" y="-3946"/>
                        <a:pt x="0" y="11836"/>
                      </a:cubicBezTo>
                      <a:lnTo>
                        <a:pt x="2126" y="17654"/>
                      </a:lnTo>
                      <a:cubicBezTo>
                        <a:pt x="6982" y="5076"/>
                        <a:pt x="14618" y="5076"/>
                        <a:pt x="19474" y="1765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" name="Shape">
                  <a:extLst>
                    <a:ext uri="{FF2B5EF4-FFF2-40B4-BE49-F238E27FC236}">
                      <a16:creationId xmlns:a16="http://schemas.microsoft.com/office/drawing/2014/main" xmlns="" id="{D3AFED1B-0FD6-4AFB-989D-2227641AAAA8}"/>
                    </a:ext>
                  </a:extLst>
                </p:cNvPr>
                <p:cNvSpPr/>
                <p:nvPr/>
              </p:nvSpPr>
              <p:spPr>
                <a:xfrm>
                  <a:off x="1637882" y="3002444"/>
                  <a:ext cx="586324" cy="19701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654" h="21600" extrusionOk="0">
                      <a:moveTo>
                        <a:pt x="17654" y="2126"/>
                      </a:moveTo>
                      <a:lnTo>
                        <a:pt x="11836" y="0"/>
                      </a:lnTo>
                      <a:cubicBezTo>
                        <a:pt x="-3946" y="6027"/>
                        <a:pt x="-3946" y="15571"/>
                        <a:pt x="11836" y="21600"/>
                      </a:cubicBezTo>
                      <a:lnTo>
                        <a:pt x="17654" y="19474"/>
                      </a:lnTo>
                      <a:cubicBezTo>
                        <a:pt x="5076" y="14618"/>
                        <a:pt x="5076" y="6982"/>
                        <a:pt x="17654" y="2126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770" name="Shape">
                  <a:extLst>
                    <a:ext uri="{FF2B5EF4-FFF2-40B4-BE49-F238E27FC236}">
                      <a16:creationId xmlns:a16="http://schemas.microsoft.com/office/drawing/2014/main" xmlns="" id="{FB4743A5-390B-4FC1-BD89-9944671DD7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8007" y="3001701"/>
                  <a:ext cx="588119" cy="1969523"/>
                </a:xfrm>
                <a:custGeom>
                  <a:avLst/>
                  <a:gdLst>
                    <a:gd name="T0" fmla="*/ 2147483646 w 17654"/>
                    <a:gd name="T1" fmla="*/ 2147483646 h 21600"/>
                    <a:gd name="T2" fmla="*/ 2147483646 w 17654"/>
                    <a:gd name="T3" fmla="*/ 2147483646 h 21600"/>
                    <a:gd name="T4" fmla="*/ 2147483646 w 17654"/>
                    <a:gd name="T5" fmla="*/ 2147483646 h 21600"/>
                    <a:gd name="T6" fmla="*/ 2147483646 w 17654"/>
                    <a:gd name="T7" fmla="*/ 214748364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654" h="21600" extrusionOk="0">
                      <a:moveTo>
                        <a:pt x="0" y="19474"/>
                      </a:moveTo>
                      <a:lnTo>
                        <a:pt x="5818" y="21600"/>
                      </a:lnTo>
                      <a:cubicBezTo>
                        <a:pt x="21600" y="15573"/>
                        <a:pt x="21600" y="6029"/>
                        <a:pt x="5818" y="0"/>
                      </a:cubicBezTo>
                      <a:lnTo>
                        <a:pt x="0" y="2126"/>
                      </a:lnTo>
                      <a:cubicBezTo>
                        <a:pt x="12578" y="6982"/>
                        <a:pt x="12578" y="14618"/>
                        <a:pt x="0" y="19474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/>
                <a:p>
                  <a:endParaRPr lang="en-US"/>
                </a:p>
              </p:txBody>
            </p:sp>
            <p:sp>
              <p:nvSpPr>
                <p:cNvPr id="31771" name="Shape">
                  <a:extLst>
                    <a:ext uri="{FF2B5EF4-FFF2-40B4-BE49-F238E27FC236}">
                      <a16:creationId xmlns:a16="http://schemas.microsoft.com/office/drawing/2014/main" xmlns="" id="{83571960-4039-4876-95E5-054668B3E5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6293" y="2293413"/>
                  <a:ext cx="883469" cy="3400103"/>
                </a:xfrm>
                <a:custGeom>
                  <a:avLst/>
                  <a:gdLst>
                    <a:gd name="T0" fmla="*/ 2147483646 w 17138"/>
                    <a:gd name="T1" fmla="*/ 2147483646 h 21600"/>
                    <a:gd name="T2" fmla="*/ 2147483646 w 17138"/>
                    <a:gd name="T3" fmla="*/ 2147483646 h 21600"/>
                    <a:gd name="T4" fmla="*/ 2147483646 w 17138"/>
                    <a:gd name="T5" fmla="*/ 2147483646 h 21600"/>
                    <a:gd name="T6" fmla="*/ 2147483646 w 17138"/>
                    <a:gd name="T7" fmla="*/ 214748364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138" h="21600" extrusionOk="0">
                      <a:moveTo>
                        <a:pt x="0" y="20371"/>
                      </a:moveTo>
                      <a:lnTo>
                        <a:pt x="3754" y="21600"/>
                      </a:lnTo>
                      <a:cubicBezTo>
                        <a:pt x="21600" y="15601"/>
                        <a:pt x="21600" y="5998"/>
                        <a:pt x="3754" y="0"/>
                      </a:cubicBezTo>
                      <a:lnTo>
                        <a:pt x="0" y="1229"/>
                      </a:lnTo>
                      <a:cubicBezTo>
                        <a:pt x="15779" y="6550"/>
                        <a:pt x="15779" y="15051"/>
                        <a:pt x="0" y="20371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EFC4B229-BB99-4E96-BC86-3F226083F05B}"/>
                </a:ext>
              </a:extLst>
            </p:cNvPr>
            <p:cNvSpPr/>
            <p:nvPr/>
          </p:nvSpPr>
          <p:spPr>
            <a:xfrm>
              <a:off x="791722" y="2613558"/>
              <a:ext cx="1876056" cy="16775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800" dirty="0">
                  <a:solidFill>
                    <a:schemeClr val="tx1"/>
                  </a:solidFill>
                </a:rPr>
                <a:t>AQI</a:t>
              </a:r>
              <a:r>
                <a:rPr lang="fr-FR" sz="2800" dirty="0"/>
                <a:t> </a:t>
              </a:r>
              <a:r>
                <a:rPr lang="fr-FR" sz="2800" dirty="0" smtClean="0"/>
                <a:t> 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2B41EF5-D80C-4516-A927-CFBBE2E480AA}"/>
              </a:ext>
            </a:extLst>
          </p:cNvPr>
          <p:cNvGrpSpPr>
            <a:grpSpLocks/>
          </p:cNvGrpSpPr>
          <p:nvPr/>
        </p:nvGrpSpPr>
        <p:grpSpPr bwMode="auto">
          <a:xfrm>
            <a:off x="2165350" y="2397125"/>
            <a:ext cx="6978650" cy="2403475"/>
            <a:chOff x="3080741" y="2398232"/>
            <a:chExt cx="6063259" cy="2131203"/>
          </a:xfrm>
        </p:grpSpPr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xmlns="" id="{246137D4-1CEB-44A8-93A8-5D03A3DE0E89}"/>
                </a:ext>
              </a:extLst>
            </p:cNvPr>
            <p:cNvSpPr/>
            <p:nvPr/>
          </p:nvSpPr>
          <p:spPr>
            <a:xfrm>
              <a:off x="3080741" y="2398232"/>
              <a:ext cx="6063259" cy="2131203"/>
            </a:xfrm>
            <a:custGeom>
              <a:avLst/>
              <a:gdLst>
                <a:gd name="connsiteX0" fmla="*/ 0 w 7009016"/>
                <a:gd name="connsiteY0" fmla="*/ 0 h 3400103"/>
                <a:gd name="connsiteX1" fmla="*/ 7009016 w 7009016"/>
                <a:gd name="connsiteY1" fmla="*/ 0 h 3400103"/>
                <a:gd name="connsiteX2" fmla="*/ 7009016 w 7009016"/>
                <a:gd name="connsiteY2" fmla="*/ 3400103 h 3400103"/>
                <a:gd name="connsiteX3" fmla="*/ 0 w 7009016"/>
                <a:gd name="connsiteY3" fmla="*/ 3400103 h 3400103"/>
                <a:gd name="connsiteX4" fmla="*/ 0 w 7009016"/>
                <a:gd name="connsiteY4" fmla="*/ 3396506 h 3400103"/>
                <a:gd name="connsiteX5" fmla="*/ 158542 w 7009016"/>
                <a:gd name="connsiteY5" fmla="*/ 3216673 h 3400103"/>
                <a:gd name="connsiteX6" fmla="*/ 158542 w 7009016"/>
                <a:gd name="connsiteY6" fmla="*/ 183403 h 3400103"/>
                <a:gd name="connsiteX7" fmla="*/ 0 w 7009016"/>
                <a:gd name="connsiteY7" fmla="*/ 3596 h 340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09016" h="3400103">
                  <a:moveTo>
                    <a:pt x="0" y="0"/>
                  </a:moveTo>
                  <a:lnTo>
                    <a:pt x="7009016" y="0"/>
                  </a:lnTo>
                  <a:lnTo>
                    <a:pt x="7009016" y="3400103"/>
                  </a:lnTo>
                  <a:lnTo>
                    <a:pt x="0" y="3400103"/>
                  </a:lnTo>
                  <a:lnTo>
                    <a:pt x="0" y="3396506"/>
                  </a:lnTo>
                  <a:lnTo>
                    <a:pt x="158542" y="3216673"/>
                  </a:lnTo>
                  <a:cubicBezTo>
                    <a:pt x="862892" y="2332225"/>
                    <a:pt x="862892" y="1067730"/>
                    <a:pt x="158542" y="183403"/>
                  </a:cubicBezTo>
                  <a:lnTo>
                    <a:pt x="0" y="359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endParaRPr lang="en-US" sz="16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2685555-B0A5-4921-86C4-521126BC1626}"/>
                </a:ext>
              </a:extLst>
            </p:cNvPr>
            <p:cNvSpPr/>
            <p:nvPr/>
          </p:nvSpPr>
          <p:spPr>
            <a:xfrm>
              <a:off x="3625552" y="2498177"/>
              <a:ext cx="5482587" cy="18834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defRPr/>
              </a:pPr>
              <a:endParaRPr lang="en-US" b="1" dirty="0"/>
            </a:p>
            <a:p>
              <a:pPr algn="just">
                <a:defRPr/>
              </a:pPr>
              <a:r>
                <a:rPr lang="fr-FR" b="1" dirty="0"/>
                <a:t>Clé de l’amélioration et de la confiance mutuelle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r>
                <a:rPr lang="fr-FR" sz="1600" dirty="0"/>
                <a:t>Le rôle principal de l’assurance qualité est de renforcer la confiance mutuelle entre les établissements d’enseignement supérieur et les autres parties prenantes ” [6]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r>
                <a:rPr lang="fr-FR" sz="1600" dirty="0"/>
                <a:t>L’assurance qualité interne stimule les stratégies, procédures, actions et attitudes nécessaires pour assurer une amélioration continue de la qualité »[2]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CBDD026-54D3-449E-A868-0C861B666FC2}"/>
              </a:ext>
            </a:extLst>
          </p:cNvPr>
          <p:cNvSpPr txBox="1"/>
          <p:nvPr/>
        </p:nvSpPr>
        <p:spPr>
          <a:xfrm>
            <a:off x="3322638" y="6097588"/>
            <a:ext cx="582136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50" dirty="0"/>
              <a:t>[6</a:t>
            </a:r>
            <a:r>
              <a:rPr lang="fr-FR" sz="1050" dirty="0"/>
              <a:t>] </a:t>
            </a:r>
            <a:r>
              <a:rPr lang="fr-FR" sz="1050" dirty="0" err="1"/>
              <a:t>A.Vinokr</a:t>
            </a:r>
            <a:r>
              <a:rPr lang="fr-FR" sz="1050" dirty="0"/>
              <a:t>, </a:t>
            </a:r>
            <a:r>
              <a:rPr lang="fr-FR" sz="1050" dirty="0" err="1"/>
              <a:t>Quality</a:t>
            </a:r>
            <a:r>
              <a:rPr lang="fr-FR" sz="1050" dirty="0"/>
              <a:t> </a:t>
            </a:r>
            <a:r>
              <a:rPr lang="fr-FR" sz="1050" dirty="0" err="1"/>
              <a:t>assessment</a:t>
            </a:r>
            <a:r>
              <a:rPr lang="fr-FR" sz="1050" dirty="0"/>
              <a:t> of Education services and </a:t>
            </a:r>
            <a:r>
              <a:rPr lang="fr-FR" sz="1050" dirty="0" err="1"/>
              <a:t>restricting</a:t>
            </a:r>
            <a:r>
              <a:rPr lang="fr-FR" sz="1050" dirty="0"/>
              <a:t> of </a:t>
            </a:r>
            <a:r>
              <a:rPr lang="fr-FR" sz="1050" dirty="0" err="1"/>
              <a:t>education</a:t>
            </a:r>
            <a:r>
              <a:rPr lang="fr-FR" sz="1050" dirty="0"/>
              <a:t> </a:t>
            </a:r>
            <a:r>
              <a:rPr lang="fr-FR" sz="1050" dirty="0" err="1"/>
              <a:t>sectors</a:t>
            </a:r>
            <a:r>
              <a:rPr lang="fr-FR" sz="1050" dirty="0"/>
              <a:t>, cahiers de la recherché sur l’éducation et les savoirs, hors-série n°1 Pouvoirs et mesure en Education, 2005</a:t>
            </a:r>
          </a:p>
          <a:p>
            <a:pPr algn="r">
              <a:defRPr/>
            </a:pPr>
            <a:r>
              <a:rPr lang="fr-FR" sz="1050" dirty="0"/>
              <a:t>[2]</a:t>
            </a:r>
            <a:r>
              <a:rPr lang="fr-FR" sz="1050" dirty="0" err="1"/>
              <a:t>J.Leclerc</a:t>
            </a:r>
            <a:r>
              <a:rPr lang="fr-FR" sz="1050" dirty="0"/>
              <a:t>, En Education: un enjeu de collaboration à cerner, La Revue de l’innovation dans le secteur public, Vol.14(3), article 5,2009</a:t>
            </a:r>
          </a:p>
        </p:txBody>
      </p:sp>
    </p:spTree>
    <p:extLst>
      <p:ext uri="{BB962C8B-B14F-4D97-AF65-F5344CB8AC3E}">
        <p14:creationId xmlns:p14="http://schemas.microsoft.com/office/powerpoint/2010/main" val="373895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e 2">
            <a:extLst>
              <a:ext uri="{FF2B5EF4-FFF2-40B4-BE49-F238E27FC236}">
                <a16:creationId xmlns:a16="http://schemas.microsoft.com/office/drawing/2014/main" xmlns="" id="{BB81ACBA-0941-47DF-A6E9-1B13825083F6}"/>
              </a:ext>
            </a:extLst>
          </p:cNvPr>
          <p:cNvGrpSpPr>
            <a:grpSpLocks/>
          </p:cNvGrpSpPr>
          <p:nvPr/>
        </p:nvGrpSpPr>
        <p:grpSpPr bwMode="auto">
          <a:xfrm>
            <a:off x="180975" y="44451"/>
            <a:ext cx="8777288" cy="1116013"/>
            <a:chOff x="0" y="102936"/>
            <a:chExt cx="9144000" cy="1116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824018E8-83F3-4C5E-8D1F-D8AFA5CAB1B6}"/>
                </a:ext>
              </a:extLst>
            </p:cNvPr>
            <p:cNvSpPr/>
            <p:nvPr/>
          </p:nvSpPr>
          <p:spPr>
            <a:xfrm>
              <a:off x="0" y="475994"/>
              <a:ext cx="9144000" cy="4127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5" name="Corde 4">
              <a:extLst>
                <a:ext uri="{FF2B5EF4-FFF2-40B4-BE49-F238E27FC236}">
                  <a16:creationId xmlns:a16="http://schemas.microsoft.com/office/drawing/2014/main" xmlns="" id="{C1136C3A-E58B-4C00-A47E-8C60BB721A09}"/>
                </a:ext>
              </a:extLst>
            </p:cNvPr>
            <p:cNvSpPr>
              <a:spLocks noChangeAspect="1"/>
            </p:cNvSpPr>
            <p:nvPr/>
          </p:nvSpPr>
          <p:spPr>
            <a:xfrm rot="6774809">
              <a:off x="350777" y="102769"/>
              <a:ext cx="1116000" cy="1116333"/>
            </a:xfrm>
            <a:prstGeom prst="chord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7BE443DC-CDA4-4AF2-B85C-FD9F810E8B67}"/>
                </a:ext>
              </a:extLst>
            </p:cNvPr>
            <p:cNvSpPr txBox="1"/>
            <p:nvPr/>
          </p:nvSpPr>
          <p:spPr>
            <a:xfrm>
              <a:off x="1908514" y="488694"/>
              <a:ext cx="5966691" cy="400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Assurance </a:t>
              </a:r>
              <a:r>
                <a:rPr lang="en-US" sz="2000" b="1" dirty="0" err="1">
                  <a:solidFill>
                    <a:prstClr val="black"/>
                  </a:solidFill>
                </a:rPr>
                <a:t>qualité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dans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l’enseignement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supérieur</a:t>
              </a:r>
              <a:endParaRPr lang="fr-FR" sz="2000" b="1" spc="3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910E2EFE-20F3-417E-9118-9934E9421B6F}"/>
              </a:ext>
            </a:extLst>
          </p:cNvPr>
          <p:cNvSpPr txBox="1"/>
          <p:nvPr/>
        </p:nvSpPr>
        <p:spPr>
          <a:xfrm>
            <a:off x="180975" y="1800225"/>
            <a:ext cx="4535488" cy="369888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>
            <a:defPPr>
              <a:defRPr lang="fr-FR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b="1" spc="3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Buts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7E1E66E-5AA1-46C9-A84E-40E4DB81A677}"/>
              </a:ext>
            </a:extLst>
          </p:cNvPr>
          <p:cNvSpPr txBox="1"/>
          <p:nvPr/>
        </p:nvSpPr>
        <p:spPr>
          <a:xfrm>
            <a:off x="158750" y="2797175"/>
            <a:ext cx="4535488" cy="3416300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dirty="0"/>
              <a:t>Une convergence des politiques 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dirty="0"/>
              <a:t>un système de gouvernance territoriale conforme à la régionalisation avancée;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dirty="0"/>
              <a:t>Un partenariat contractuel entre les parties prenantes 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dirty="0"/>
              <a:t>Un système d’information institutionnel pour surveiller, évaluer et assurer les exigences de qualité du système éducatif</a:t>
            </a:r>
            <a:endParaRPr lang="fr-FR" dirty="0">
              <a:latin typeface="+mn-lt"/>
            </a:endParaRPr>
          </a:p>
        </p:txBody>
      </p:sp>
      <p:sp>
        <p:nvSpPr>
          <p:cNvPr id="56" name="ZoneTexte 42">
            <a:extLst>
              <a:ext uri="{FF2B5EF4-FFF2-40B4-BE49-F238E27FC236}">
                <a16:creationId xmlns:a16="http://schemas.microsoft.com/office/drawing/2014/main" xmlns="" id="{BB03DCBC-B048-4921-BCF8-E40B04E6C9FC}"/>
              </a:ext>
            </a:extLst>
          </p:cNvPr>
          <p:cNvSpPr txBox="1"/>
          <p:nvPr/>
        </p:nvSpPr>
        <p:spPr>
          <a:xfrm>
            <a:off x="4878388" y="1801813"/>
            <a:ext cx="4046537" cy="369887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>
            <a:defPPr>
              <a:defRPr lang="fr-FR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b="1" spc="3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Elements </a:t>
            </a:r>
            <a:r>
              <a:rPr lang="en-US" dirty="0" err="1" smtClean="0"/>
              <a:t>necessaires</a:t>
            </a:r>
            <a:endParaRPr lang="fr-FR" dirty="0"/>
          </a:p>
        </p:txBody>
      </p:sp>
      <p:sp>
        <p:nvSpPr>
          <p:cNvPr id="18" name="ZoneTexte 42">
            <a:extLst>
              <a:ext uri="{FF2B5EF4-FFF2-40B4-BE49-F238E27FC236}">
                <a16:creationId xmlns:a16="http://schemas.microsoft.com/office/drawing/2014/main" xmlns="" id="{802EDBA4-DE9F-4029-9540-F878818B242D}"/>
              </a:ext>
            </a:extLst>
          </p:cNvPr>
          <p:cNvSpPr txBox="1"/>
          <p:nvPr/>
        </p:nvSpPr>
        <p:spPr>
          <a:xfrm>
            <a:off x="180975" y="995363"/>
            <a:ext cx="8743950" cy="400110"/>
          </a:xfrm>
          <a:prstGeom prst="rect">
            <a:avLst/>
          </a:prstGeom>
          <a:solidFill>
            <a:srgbClr val="001828"/>
          </a:solidFill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4"/>
                </a:solidFill>
              </a:rPr>
              <a:t>Gouvernance institutionnelle par </a:t>
            </a:r>
            <a:r>
              <a:rPr lang="en-US" sz="2000" b="1" dirty="0" smtClean="0">
                <a:solidFill>
                  <a:schemeClr val="accent4"/>
                </a:solidFill>
              </a:rPr>
              <a:t>excellence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pic>
        <p:nvPicPr>
          <p:cNvPr id="35847" name="Picture 1">
            <a:extLst>
              <a:ext uri="{FF2B5EF4-FFF2-40B4-BE49-F238E27FC236}">
                <a16:creationId xmlns:a16="http://schemas.microsoft.com/office/drawing/2014/main" xmlns="" id="{C03A4E5D-9317-47AB-8E68-73FBB1665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3" t="31706" r="48099" b="18529"/>
          <a:stretch>
            <a:fillRect/>
          </a:stretch>
        </p:blipFill>
        <p:spPr bwMode="auto">
          <a:xfrm>
            <a:off x="5219700" y="2800350"/>
            <a:ext cx="3529013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2" grpId="0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e 29">
            <a:extLst>
              <a:ext uri="{FF2B5EF4-FFF2-40B4-BE49-F238E27FC236}">
                <a16:creationId xmlns:a16="http://schemas.microsoft.com/office/drawing/2014/main" xmlns="" id="{434EA136-9B9D-4A6F-9D25-979677EB4311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44451"/>
            <a:ext cx="8739187" cy="1116013"/>
            <a:chOff x="0" y="102938"/>
            <a:chExt cx="9144000" cy="1116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6C9A9E07-C653-4376-A9A2-BE0DC5452D0A}"/>
                </a:ext>
              </a:extLst>
            </p:cNvPr>
            <p:cNvSpPr/>
            <p:nvPr/>
          </p:nvSpPr>
          <p:spPr>
            <a:xfrm>
              <a:off x="0" y="453771"/>
              <a:ext cx="9144000" cy="411157"/>
            </a:xfrm>
            <a:prstGeom prst="rect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9" name="Corde 38">
              <a:extLst>
                <a:ext uri="{FF2B5EF4-FFF2-40B4-BE49-F238E27FC236}">
                  <a16:creationId xmlns:a16="http://schemas.microsoft.com/office/drawing/2014/main" xmlns="" id="{C79ECAE5-48EE-4E52-8735-76102331435E}"/>
                </a:ext>
              </a:extLst>
            </p:cNvPr>
            <p:cNvSpPr>
              <a:spLocks noChangeAspect="1"/>
            </p:cNvSpPr>
            <p:nvPr/>
          </p:nvSpPr>
          <p:spPr>
            <a:xfrm rot="6774809">
              <a:off x="350585" y="102830"/>
              <a:ext cx="1116000" cy="1116216"/>
            </a:xfrm>
            <a:prstGeom prst="chord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613865D0-6C73-4C18-A159-10C6DEDAC5BA}"/>
                </a:ext>
              </a:extLst>
            </p:cNvPr>
            <p:cNvSpPr txBox="1"/>
            <p:nvPr/>
          </p:nvSpPr>
          <p:spPr>
            <a:xfrm>
              <a:off x="1903547" y="525207"/>
              <a:ext cx="5850167" cy="4001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Assurance </a:t>
              </a:r>
              <a:r>
                <a:rPr lang="en-US" sz="2000" b="1" dirty="0" err="1">
                  <a:solidFill>
                    <a:prstClr val="black"/>
                  </a:solidFill>
                </a:rPr>
                <a:t>qualité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dans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l’enseignement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supérieur</a:t>
              </a:r>
              <a:endParaRPr lang="fr-FR" sz="2000" b="1" spc="3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9" name="ZoneTexte 42">
            <a:extLst>
              <a:ext uri="{FF2B5EF4-FFF2-40B4-BE49-F238E27FC236}">
                <a16:creationId xmlns:a16="http://schemas.microsoft.com/office/drawing/2014/main" xmlns="" id="{206F7103-09BA-4A2B-9373-26F4403CB9D8}"/>
              </a:ext>
            </a:extLst>
          </p:cNvPr>
          <p:cNvSpPr txBox="1"/>
          <p:nvPr/>
        </p:nvSpPr>
        <p:spPr>
          <a:xfrm>
            <a:off x="180975" y="981075"/>
            <a:ext cx="8743950" cy="400110"/>
          </a:xfrm>
          <a:prstGeom prst="rect">
            <a:avLst/>
          </a:prstGeom>
          <a:solidFill>
            <a:srgbClr val="001828"/>
          </a:solidFill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accent4"/>
                </a:solidFill>
              </a:rPr>
              <a:t>Principes de la Gouvernance </a:t>
            </a:r>
            <a:r>
              <a:rPr lang="fr-FR" sz="2000" b="1" dirty="0">
                <a:solidFill>
                  <a:schemeClr val="accent4"/>
                </a:solidFill>
              </a:rPr>
              <a:t>institutionnelle par </a:t>
            </a:r>
            <a:r>
              <a:rPr lang="en-US" sz="2000" b="1" dirty="0">
                <a:solidFill>
                  <a:schemeClr val="accent4"/>
                </a:solidFill>
              </a:rPr>
              <a:t>excellence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E46EE578-2329-4D92-8826-66989CC4F840}"/>
              </a:ext>
            </a:extLst>
          </p:cNvPr>
          <p:cNvGraphicFramePr/>
          <p:nvPr/>
        </p:nvGraphicFramePr>
        <p:xfrm>
          <a:off x="-306292" y="1673424"/>
          <a:ext cx="9465493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38647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e 29">
            <a:extLst>
              <a:ext uri="{FF2B5EF4-FFF2-40B4-BE49-F238E27FC236}">
                <a16:creationId xmlns:a16="http://schemas.microsoft.com/office/drawing/2014/main" xmlns="" id="{B0796FFE-1D2F-4507-8EF8-6236E5DD0D0D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44451"/>
            <a:ext cx="8739187" cy="1116013"/>
            <a:chOff x="0" y="102937"/>
            <a:chExt cx="9144000" cy="1116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C029716-9377-405A-944F-F51FA3D1BF99}"/>
                </a:ext>
              </a:extLst>
            </p:cNvPr>
            <p:cNvSpPr/>
            <p:nvPr/>
          </p:nvSpPr>
          <p:spPr>
            <a:xfrm>
              <a:off x="0" y="475995"/>
              <a:ext cx="9144000" cy="412745"/>
            </a:xfrm>
            <a:prstGeom prst="rect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9" name="Corde 38">
              <a:extLst>
                <a:ext uri="{FF2B5EF4-FFF2-40B4-BE49-F238E27FC236}">
                  <a16:creationId xmlns:a16="http://schemas.microsoft.com/office/drawing/2014/main" xmlns="" id="{E09BC9A1-AFA6-4FC3-BB5C-8C021B6B3C27}"/>
                </a:ext>
              </a:extLst>
            </p:cNvPr>
            <p:cNvSpPr>
              <a:spLocks noChangeAspect="1"/>
            </p:cNvSpPr>
            <p:nvPr/>
          </p:nvSpPr>
          <p:spPr>
            <a:xfrm rot="6774809">
              <a:off x="350585" y="102829"/>
              <a:ext cx="1116000" cy="1116216"/>
            </a:xfrm>
            <a:prstGeom prst="chord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D42A466A-96D2-49B2-88D2-AA3F5179FAE2}"/>
                </a:ext>
              </a:extLst>
            </p:cNvPr>
            <p:cNvSpPr txBox="1"/>
            <p:nvPr/>
          </p:nvSpPr>
          <p:spPr>
            <a:xfrm>
              <a:off x="1903547" y="525206"/>
              <a:ext cx="5850167" cy="4001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Assurance </a:t>
              </a:r>
              <a:r>
                <a:rPr lang="en-US" sz="2000" b="1" dirty="0" err="1">
                  <a:solidFill>
                    <a:prstClr val="black"/>
                  </a:solidFill>
                </a:rPr>
                <a:t>qualité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dans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l’enseignement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supérieur</a:t>
              </a:r>
              <a:endParaRPr lang="fr-FR" sz="2000" b="1" spc="3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9" name="ZoneTexte 42">
            <a:extLst>
              <a:ext uri="{FF2B5EF4-FFF2-40B4-BE49-F238E27FC236}">
                <a16:creationId xmlns:a16="http://schemas.microsoft.com/office/drawing/2014/main" xmlns="" id="{4769D71F-48E2-4913-888D-CEF4809F240B}"/>
              </a:ext>
            </a:extLst>
          </p:cNvPr>
          <p:cNvSpPr txBox="1"/>
          <p:nvPr/>
        </p:nvSpPr>
        <p:spPr>
          <a:xfrm>
            <a:off x="141288" y="993775"/>
            <a:ext cx="8745537" cy="400050"/>
          </a:xfrm>
          <a:prstGeom prst="rect">
            <a:avLst/>
          </a:prstGeom>
          <a:solidFill>
            <a:srgbClr val="001828"/>
          </a:solidFill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4"/>
                </a:solidFill>
              </a:rPr>
              <a:t>Gouvernance institutionnelle par </a:t>
            </a:r>
            <a:r>
              <a:rPr lang="en-US" sz="2000" b="1" dirty="0">
                <a:solidFill>
                  <a:schemeClr val="accent4"/>
                </a:solidFill>
              </a:rPr>
              <a:t>excellence</a:t>
            </a:r>
          </a:p>
        </p:txBody>
      </p:sp>
      <p:sp>
        <p:nvSpPr>
          <p:cNvPr id="21508" name="TextBox 9">
            <a:extLst>
              <a:ext uri="{FF2B5EF4-FFF2-40B4-BE49-F238E27FC236}">
                <a16:creationId xmlns:a16="http://schemas.microsoft.com/office/drawing/2014/main" xmlns="" id="{2BCEFCA5-94D3-4912-9E35-872A2151B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0" y="1693863"/>
            <a:ext cx="6767513" cy="646112"/>
          </a:xfrm>
          <a:prstGeom prst="rect">
            <a:avLst/>
          </a:prstGeom>
          <a:noFill/>
          <a:ln w="9525">
            <a:solidFill>
              <a:srgbClr val="E1E1E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/>
              <a:t>Meilleure harmonisation des objectifs et des activités, y compris la mission et la vision avec la politique</a:t>
            </a:r>
            <a:endParaRPr lang="en-US" altLang="fr-FR" sz="1800"/>
          </a:p>
        </p:txBody>
      </p:sp>
      <p:sp>
        <p:nvSpPr>
          <p:cNvPr id="21509" name="TextBox 17">
            <a:extLst>
              <a:ext uri="{FF2B5EF4-FFF2-40B4-BE49-F238E27FC236}">
                <a16:creationId xmlns:a16="http://schemas.microsoft.com/office/drawing/2014/main" xmlns="" id="{54A2EB4D-01D1-4AFB-951C-B453F8097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854325"/>
            <a:ext cx="6064250" cy="369888"/>
          </a:xfrm>
          <a:prstGeom prst="rect">
            <a:avLst/>
          </a:prstGeom>
          <a:noFill/>
          <a:ln w="9525">
            <a:solidFill>
              <a:srgbClr val="E1E1E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1800"/>
              <a:t>Mobilisation accrue des intervenants</a:t>
            </a:r>
          </a:p>
        </p:txBody>
      </p:sp>
      <p:sp>
        <p:nvSpPr>
          <p:cNvPr id="21510" name="TextBox 18">
            <a:extLst>
              <a:ext uri="{FF2B5EF4-FFF2-40B4-BE49-F238E27FC236}">
                <a16:creationId xmlns:a16="http://schemas.microsoft.com/office/drawing/2014/main" xmlns="" id="{68561659-9AE9-40E5-A7A5-9623E6DDB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597275"/>
            <a:ext cx="5975350" cy="369888"/>
          </a:xfrm>
          <a:prstGeom prst="rect">
            <a:avLst/>
          </a:prstGeom>
          <a:noFill/>
          <a:ln w="9525">
            <a:solidFill>
              <a:srgbClr val="E1E1E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/>
              <a:t>Mettre en œuvre une culture d’amélioration organisationnelle</a:t>
            </a:r>
            <a:endParaRPr lang="en-US" altLang="fr-FR" sz="1800"/>
          </a:p>
        </p:txBody>
      </p:sp>
      <p:sp>
        <p:nvSpPr>
          <p:cNvPr id="21511" name="TextBox 20">
            <a:extLst>
              <a:ext uri="{FF2B5EF4-FFF2-40B4-BE49-F238E27FC236}">
                <a16:creationId xmlns:a16="http://schemas.microsoft.com/office/drawing/2014/main" xmlns="" id="{E8FEF966-E5D1-42A0-A09A-E46573FA5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5224463"/>
            <a:ext cx="7105650" cy="646112"/>
          </a:xfrm>
          <a:prstGeom prst="rect">
            <a:avLst/>
          </a:prstGeom>
          <a:noFill/>
          <a:ln w="9525">
            <a:solidFill>
              <a:srgbClr val="E1E1E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/>
              <a:t>Renforcer la responsabilité sociale en offrant une éducation de qualité, inclusive et équitable pour tous</a:t>
            </a:r>
            <a:endParaRPr lang="en-US" altLang="fr-FR" sz="1800"/>
          </a:p>
        </p:txBody>
      </p:sp>
      <p:sp>
        <p:nvSpPr>
          <p:cNvPr id="21512" name="TextBox 10">
            <a:extLst>
              <a:ext uri="{FF2B5EF4-FFF2-40B4-BE49-F238E27FC236}">
                <a16:creationId xmlns:a16="http://schemas.microsoft.com/office/drawing/2014/main" xmlns="" id="{34D319C5-B0ED-427B-A601-F4D485A5A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340225"/>
            <a:ext cx="6064250" cy="369888"/>
          </a:xfrm>
          <a:prstGeom prst="rect">
            <a:avLst/>
          </a:prstGeom>
          <a:noFill/>
          <a:ln w="9525">
            <a:solidFill>
              <a:srgbClr val="E1E1E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1800"/>
              <a:t>Stimuler l’excellence et l’innovation</a:t>
            </a:r>
          </a:p>
        </p:txBody>
      </p:sp>
      <p:grpSp>
        <p:nvGrpSpPr>
          <p:cNvPr id="21513" name="Group 8">
            <a:extLst>
              <a:ext uri="{FF2B5EF4-FFF2-40B4-BE49-F238E27FC236}">
                <a16:creationId xmlns:a16="http://schemas.microsoft.com/office/drawing/2014/main" xmlns="" id="{A2B0DF96-0CA5-4621-AA35-A24E302B373D}"/>
              </a:ext>
            </a:extLst>
          </p:cNvPr>
          <p:cNvGrpSpPr>
            <a:grpSpLocks/>
          </p:cNvGrpSpPr>
          <p:nvPr/>
        </p:nvGrpSpPr>
        <p:grpSpPr bwMode="auto">
          <a:xfrm>
            <a:off x="82550" y="2824163"/>
            <a:ext cx="1943100" cy="1938337"/>
            <a:chOff x="4555331" y="3573016"/>
            <a:chExt cx="2176909" cy="216024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C73CE285-2645-4A8B-BA82-664E84EDE086}"/>
                </a:ext>
              </a:extLst>
            </p:cNvPr>
            <p:cNvSpPr/>
            <p:nvPr/>
          </p:nvSpPr>
          <p:spPr>
            <a:xfrm>
              <a:off x="4555331" y="3573016"/>
              <a:ext cx="2176909" cy="21602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23E1A606-70B8-4114-8749-62D538918700}"/>
                </a:ext>
              </a:extLst>
            </p:cNvPr>
            <p:cNvSpPr/>
            <p:nvPr/>
          </p:nvSpPr>
          <p:spPr>
            <a:xfrm>
              <a:off x="4708284" y="3760555"/>
              <a:ext cx="1871003" cy="17851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7E2EF442-8F4E-4277-94D2-B186317B9F80}"/>
                </a:ext>
              </a:extLst>
            </p:cNvPr>
            <p:cNvSpPr/>
            <p:nvPr/>
          </p:nvSpPr>
          <p:spPr>
            <a:xfrm>
              <a:off x="4923485" y="3969325"/>
              <a:ext cx="1440602" cy="136762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280AAF27-8B06-4D32-B736-4851DF3A49E5}"/>
                </a:ext>
              </a:extLst>
            </p:cNvPr>
            <p:cNvSpPr/>
            <p:nvPr/>
          </p:nvSpPr>
          <p:spPr>
            <a:xfrm>
              <a:off x="5067545" y="4077248"/>
              <a:ext cx="1152481" cy="1151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endParaRPr lang="en-US"/>
            </a:p>
          </p:txBody>
        </p:sp>
        <p:sp>
          <p:nvSpPr>
            <p:cNvPr id="21524" name="TextBox 6">
              <a:extLst>
                <a:ext uri="{FF2B5EF4-FFF2-40B4-BE49-F238E27FC236}">
                  <a16:creationId xmlns:a16="http://schemas.microsoft.com/office/drawing/2014/main" xmlns="" id="{15648585-B47C-44CF-A5CE-C934B9185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5628" y="4434635"/>
              <a:ext cx="1225876" cy="41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fr-FR" sz="1800" b="1" dirty="0" err="1" smtClean="0"/>
                <a:t>Objectifs</a:t>
              </a:r>
              <a:r>
                <a:rPr lang="en-US" altLang="fr-FR" sz="1800" b="1" dirty="0" smtClean="0"/>
                <a:t> </a:t>
              </a:r>
              <a:endParaRPr lang="en-US" altLang="fr-FR" sz="1800" dirty="0"/>
            </a:p>
          </p:txBody>
        </p:sp>
      </p:grpSp>
      <p:sp>
        <p:nvSpPr>
          <p:cNvPr id="9238" name="Oval 9237">
            <a:extLst>
              <a:ext uri="{FF2B5EF4-FFF2-40B4-BE49-F238E27FC236}">
                <a16:creationId xmlns:a16="http://schemas.microsoft.com/office/drawing/2014/main" xmlns="" id="{FBB77E12-24F4-4921-9A3A-2FAD23F113D3}"/>
              </a:ext>
            </a:extLst>
          </p:cNvPr>
          <p:cNvSpPr/>
          <p:nvPr/>
        </p:nvSpPr>
        <p:spPr>
          <a:xfrm>
            <a:off x="9525" y="2732088"/>
            <a:ext cx="2089150" cy="2100262"/>
          </a:xfrm>
          <a:prstGeom prst="ellipse">
            <a:avLst/>
          </a:prstGeom>
          <a:noFill/>
          <a:ln>
            <a:solidFill>
              <a:srgbClr val="E1E1E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/>
          </a:p>
        </p:txBody>
      </p:sp>
      <p:cxnSp>
        <p:nvCxnSpPr>
          <p:cNvPr id="9240" name="Elbow Connector 9239">
            <a:extLst>
              <a:ext uri="{FF2B5EF4-FFF2-40B4-BE49-F238E27FC236}">
                <a16:creationId xmlns:a16="http://schemas.microsoft.com/office/drawing/2014/main" xmlns="" id="{70ADEA65-33D4-497C-A299-FAAA7FF6AC24}"/>
              </a:ext>
            </a:extLst>
          </p:cNvPr>
          <p:cNvCxnSpPr>
            <a:stCxn id="9238" idx="0"/>
            <a:endCxn id="21508" idx="1"/>
          </p:cNvCxnSpPr>
          <p:nvPr/>
        </p:nvCxnSpPr>
        <p:spPr>
          <a:xfrm rot="5400000" flipH="1" flipV="1">
            <a:off x="1023143" y="2047082"/>
            <a:ext cx="715963" cy="654050"/>
          </a:xfrm>
          <a:prstGeom prst="bentConnector2">
            <a:avLst/>
          </a:prstGeom>
          <a:ln>
            <a:solidFill>
              <a:srgbClr val="E1E1E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D05BE95-D1C2-4CC3-A375-7410506939C7}"/>
              </a:ext>
            </a:extLst>
          </p:cNvPr>
          <p:cNvCxnSpPr>
            <a:stCxn id="9238" idx="7"/>
            <a:endCxn id="21509" idx="1"/>
          </p:cNvCxnSpPr>
          <p:nvPr/>
        </p:nvCxnSpPr>
        <p:spPr>
          <a:xfrm>
            <a:off x="1792288" y="3038475"/>
            <a:ext cx="619125" cy="1588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D67A5F9D-8200-4F31-95BC-198A5825078A}"/>
              </a:ext>
            </a:extLst>
          </p:cNvPr>
          <p:cNvCxnSpPr>
            <a:stCxn id="21510" idx="1"/>
            <a:endCxn id="9238" idx="6"/>
          </p:cNvCxnSpPr>
          <p:nvPr/>
        </p:nvCxnSpPr>
        <p:spPr>
          <a:xfrm flipH="1">
            <a:off x="2098675" y="3783013"/>
            <a:ext cx="312738" cy="0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5700D218-5CD1-4C8D-B3DE-1D6A9052C4C8}"/>
              </a:ext>
            </a:extLst>
          </p:cNvPr>
          <p:cNvCxnSpPr>
            <a:stCxn id="9238" idx="5"/>
            <a:endCxn id="21512" idx="1"/>
          </p:cNvCxnSpPr>
          <p:nvPr/>
        </p:nvCxnSpPr>
        <p:spPr>
          <a:xfrm flipV="1">
            <a:off x="1792288" y="4524375"/>
            <a:ext cx="619125" cy="1588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xmlns="" id="{44DFE8DC-B412-4FD9-A85F-3D31761B8D5C}"/>
              </a:ext>
            </a:extLst>
          </p:cNvPr>
          <p:cNvCxnSpPr>
            <a:stCxn id="9238" idx="4"/>
            <a:endCxn id="21511" idx="1"/>
          </p:cNvCxnSpPr>
          <p:nvPr/>
        </p:nvCxnSpPr>
        <p:spPr>
          <a:xfrm rot="16200000" flipH="1">
            <a:off x="953293" y="4933157"/>
            <a:ext cx="715963" cy="514350"/>
          </a:xfrm>
          <a:prstGeom prst="bentConnector2">
            <a:avLst/>
          </a:prstGeom>
          <a:ln>
            <a:solidFill>
              <a:srgbClr val="E1E1E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849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e 29">
            <a:extLst>
              <a:ext uri="{FF2B5EF4-FFF2-40B4-BE49-F238E27FC236}">
                <a16:creationId xmlns:a16="http://schemas.microsoft.com/office/drawing/2014/main" xmlns="" id="{93A2ED12-6778-48D1-93B0-151719074647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7938"/>
            <a:ext cx="8739187" cy="1116012"/>
            <a:chOff x="0" y="102934"/>
            <a:chExt cx="9144000" cy="1116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25232648-AF2C-407C-A1AB-438BB8EF6E93}"/>
                </a:ext>
              </a:extLst>
            </p:cNvPr>
            <p:cNvSpPr/>
            <p:nvPr/>
          </p:nvSpPr>
          <p:spPr>
            <a:xfrm>
              <a:off x="0" y="475992"/>
              <a:ext cx="9144000" cy="412746"/>
            </a:xfrm>
            <a:prstGeom prst="rect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9" name="Corde 38">
              <a:extLst>
                <a:ext uri="{FF2B5EF4-FFF2-40B4-BE49-F238E27FC236}">
                  <a16:creationId xmlns:a16="http://schemas.microsoft.com/office/drawing/2014/main" xmlns="" id="{AE2292E6-D8D9-427E-B8E9-7542028A84E8}"/>
                </a:ext>
              </a:extLst>
            </p:cNvPr>
            <p:cNvSpPr>
              <a:spLocks noChangeAspect="1"/>
            </p:cNvSpPr>
            <p:nvPr/>
          </p:nvSpPr>
          <p:spPr>
            <a:xfrm rot="6774809">
              <a:off x="350586" y="102826"/>
              <a:ext cx="1116000" cy="1116216"/>
            </a:xfrm>
            <a:prstGeom prst="chord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39570DA8-B43B-41EA-BCF9-28D05A7C4DEB}"/>
                </a:ext>
              </a:extLst>
            </p:cNvPr>
            <p:cNvSpPr txBox="1"/>
            <p:nvPr/>
          </p:nvSpPr>
          <p:spPr>
            <a:xfrm>
              <a:off x="1903547" y="525204"/>
              <a:ext cx="5652783" cy="400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Assurance </a:t>
              </a:r>
              <a:r>
                <a:rPr lang="en-US" sz="2000" b="1" dirty="0" err="1">
                  <a:solidFill>
                    <a:prstClr val="black"/>
                  </a:solidFill>
                </a:rPr>
                <a:t>qualité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dans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l’enseignement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supérieur</a:t>
              </a:r>
              <a:endParaRPr lang="fr-FR" sz="2000" b="1" spc="3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2" name="ZoneTexte 42">
            <a:extLst>
              <a:ext uri="{FF2B5EF4-FFF2-40B4-BE49-F238E27FC236}">
                <a16:creationId xmlns:a16="http://schemas.microsoft.com/office/drawing/2014/main" xmlns="" id="{91604D69-C368-45B7-926F-511118B629AF}"/>
              </a:ext>
            </a:extLst>
          </p:cNvPr>
          <p:cNvSpPr txBox="1"/>
          <p:nvPr/>
        </p:nvSpPr>
        <p:spPr>
          <a:xfrm>
            <a:off x="180975" y="995363"/>
            <a:ext cx="8743950" cy="400050"/>
          </a:xfrm>
          <a:prstGeom prst="rect">
            <a:avLst/>
          </a:prstGeom>
          <a:solidFill>
            <a:srgbClr val="001828"/>
          </a:solidFill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accent4"/>
                </a:solidFill>
              </a:rPr>
              <a:t>Processus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>
                <a:solidFill>
                  <a:schemeClr val="accent4"/>
                </a:solidFill>
              </a:rPr>
              <a:t>de la </a:t>
            </a:r>
            <a:r>
              <a:rPr lang="en-US" sz="2000" b="1" dirty="0" err="1">
                <a:solidFill>
                  <a:schemeClr val="accent4"/>
                </a:solidFill>
              </a:rPr>
              <a:t>gouvernance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institutionnelle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42590" y="2851525"/>
            <a:ext cx="8978621" cy="968917"/>
            <a:chOff x="42590" y="2851525"/>
            <a:chExt cx="8978621" cy="968917"/>
          </a:xfrm>
        </p:grpSpPr>
        <p:grpSp>
          <p:nvGrpSpPr>
            <p:cNvPr id="37891" name="Group 2">
              <a:extLst>
                <a:ext uri="{FF2B5EF4-FFF2-40B4-BE49-F238E27FC236}">
                  <a16:creationId xmlns:a16="http://schemas.microsoft.com/office/drawing/2014/main" xmlns="" id="{7B2183E7-A025-4A68-81B7-4CA20F6768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728" y="2851525"/>
              <a:ext cx="6897483" cy="968917"/>
              <a:chOff x="1999828" y="2183105"/>
              <a:chExt cx="6897400" cy="1012875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xmlns="" id="{43757184-F4C1-405A-A340-82CF5B299F04}"/>
                  </a:ext>
                </a:extLst>
              </p:cNvPr>
              <p:cNvSpPr/>
              <p:nvPr/>
            </p:nvSpPr>
            <p:spPr>
              <a:xfrm>
                <a:off x="1999828" y="2187868"/>
                <a:ext cx="1620000" cy="1008112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 err="1">
                    <a:solidFill>
                      <a:schemeClr val="bg1"/>
                    </a:solidFill>
                  </a:rPr>
                  <a:t>Etat</a:t>
                </a:r>
                <a:r>
                  <a:rPr lang="en-US" sz="1600" dirty="0">
                    <a:solidFill>
                      <a:schemeClr val="bg1"/>
                    </a:solidFill>
                  </a:rPr>
                  <a:t> des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lieux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xmlns="" id="{E781F05A-4F86-4E63-A5DA-647834698393}"/>
                  </a:ext>
                </a:extLst>
              </p:cNvPr>
              <p:cNvSpPr/>
              <p:nvPr/>
            </p:nvSpPr>
            <p:spPr>
              <a:xfrm>
                <a:off x="3758961" y="2183105"/>
                <a:ext cx="1620000" cy="1008112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600" dirty="0">
                    <a:solidFill>
                      <a:schemeClr val="bg1"/>
                    </a:solidFill>
                  </a:rPr>
                  <a:t>Déploiement du SMQ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14A1830B-8099-4EA5-A32A-61229AB1A2A1}"/>
                  </a:ext>
                </a:extLst>
              </p:cNvPr>
              <p:cNvSpPr/>
              <p:nvPr/>
            </p:nvSpPr>
            <p:spPr>
              <a:xfrm>
                <a:off x="5518094" y="2187868"/>
                <a:ext cx="1620000" cy="1008112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600" dirty="0">
                    <a:solidFill>
                      <a:schemeClr val="bg1"/>
                    </a:solidFill>
                  </a:rPr>
                  <a:t>Auto évaluation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xmlns="" id="{4B33388F-8248-49DE-9DA0-451E0E801756}"/>
                  </a:ext>
                </a:extLst>
              </p:cNvPr>
              <p:cNvSpPr/>
              <p:nvPr/>
            </p:nvSpPr>
            <p:spPr>
              <a:xfrm>
                <a:off x="7277228" y="2187868"/>
                <a:ext cx="1620000" cy="1008112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600" dirty="0">
                    <a:solidFill>
                      <a:schemeClr val="bg1"/>
                    </a:solidFill>
                  </a:rPr>
                  <a:t>Audit et Certification</a:t>
                </a:r>
              </a:p>
            </p:txBody>
          </p:sp>
        </p:grpSp>
        <p:sp>
          <p:nvSpPr>
            <p:cNvPr id="13" name="Rounded Rectangle 1">
              <a:extLst>
                <a:ext uri="{FF2B5EF4-FFF2-40B4-BE49-F238E27FC236}">
                  <a16:creationId xmlns:a16="http://schemas.microsoft.com/office/drawing/2014/main" xmlns="" id="{F86425AD-4C10-4C5C-9062-5C897ECBF21B}"/>
                </a:ext>
              </a:extLst>
            </p:cNvPr>
            <p:cNvSpPr/>
            <p:nvPr/>
          </p:nvSpPr>
          <p:spPr>
            <a:xfrm>
              <a:off x="42590" y="2851525"/>
              <a:ext cx="1890306" cy="965573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dirty="0">
                  <a:solidFill>
                    <a:schemeClr val="bg1"/>
                  </a:solidFill>
                </a:rPr>
                <a:t>Phase préliminaire du lancement de l’approche de la qualité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e 29">
            <a:extLst>
              <a:ext uri="{FF2B5EF4-FFF2-40B4-BE49-F238E27FC236}">
                <a16:creationId xmlns:a16="http://schemas.microsoft.com/office/drawing/2014/main" xmlns="" id="{DB2092F4-1477-4A29-8161-0DB2396D6897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-5709"/>
            <a:ext cx="8739188" cy="1116012"/>
            <a:chOff x="0" y="102934"/>
            <a:chExt cx="9144000" cy="1116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40D2E4C-F1E6-4A30-8434-C35B3785387D}"/>
                </a:ext>
              </a:extLst>
            </p:cNvPr>
            <p:cNvSpPr/>
            <p:nvPr/>
          </p:nvSpPr>
          <p:spPr>
            <a:xfrm>
              <a:off x="0" y="475992"/>
              <a:ext cx="9144000" cy="412746"/>
            </a:xfrm>
            <a:prstGeom prst="rect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9" name="Corde 38">
              <a:extLst>
                <a:ext uri="{FF2B5EF4-FFF2-40B4-BE49-F238E27FC236}">
                  <a16:creationId xmlns:a16="http://schemas.microsoft.com/office/drawing/2014/main" xmlns="" id="{7BB92D2B-06A9-49CF-9755-3CBDB13DDF48}"/>
                </a:ext>
              </a:extLst>
            </p:cNvPr>
            <p:cNvSpPr>
              <a:spLocks noChangeAspect="1"/>
            </p:cNvSpPr>
            <p:nvPr/>
          </p:nvSpPr>
          <p:spPr>
            <a:xfrm rot="6774809">
              <a:off x="350587" y="102826"/>
              <a:ext cx="1116000" cy="1116216"/>
            </a:xfrm>
            <a:prstGeom prst="chord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D6FBE0AC-84ED-401A-B62C-4A77E51A5E28}"/>
                </a:ext>
              </a:extLst>
            </p:cNvPr>
            <p:cNvSpPr txBox="1"/>
            <p:nvPr/>
          </p:nvSpPr>
          <p:spPr>
            <a:xfrm>
              <a:off x="1903546" y="525204"/>
              <a:ext cx="5658109" cy="400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Assurance </a:t>
              </a:r>
              <a:r>
                <a:rPr lang="en-US" sz="2000" b="1" dirty="0" err="1">
                  <a:solidFill>
                    <a:prstClr val="black"/>
                  </a:solidFill>
                </a:rPr>
                <a:t>qualité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dans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l’enseignement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supérieur</a:t>
              </a:r>
              <a:endParaRPr lang="fr-FR" sz="2000" b="1" spc="3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923F835-F3A3-43C5-983E-E20939274BB8}"/>
              </a:ext>
            </a:extLst>
          </p:cNvPr>
          <p:cNvSpPr/>
          <p:nvPr/>
        </p:nvSpPr>
        <p:spPr>
          <a:xfrm>
            <a:off x="297572" y="2852936"/>
            <a:ext cx="8785225" cy="24050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"/>
            </a:schemeClr>
          </a:solidFill>
          <a:ln w="19050">
            <a:solidFill>
              <a:srgbClr val="FFB6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Curved Down Arrow 31">
            <a:extLst>
              <a:ext uri="{FF2B5EF4-FFF2-40B4-BE49-F238E27FC236}">
                <a16:creationId xmlns:a16="http://schemas.microsoft.com/office/drawing/2014/main" xmlns="" id="{F3B7F1E2-33B5-49DD-91A9-7A3185831674}"/>
              </a:ext>
            </a:extLst>
          </p:cNvPr>
          <p:cNvSpPr/>
          <p:nvPr/>
        </p:nvSpPr>
        <p:spPr>
          <a:xfrm>
            <a:off x="3354439" y="3297238"/>
            <a:ext cx="752475" cy="263525"/>
          </a:xfrm>
          <a:prstGeom prst="curved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Curved Down Arrow 32">
            <a:extLst>
              <a:ext uri="{FF2B5EF4-FFF2-40B4-BE49-F238E27FC236}">
                <a16:creationId xmlns:a16="http://schemas.microsoft.com/office/drawing/2014/main" xmlns="" id="{9FC5C79E-AE78-4BD0-AF19-6B6F0B86813D}"/>
              </a:ext>
            </a:extLst>
          </p:cNvPr>
          <p:cNvSpPr/>
          <p:nvPr/>
        </p:nvSpPr>
        <p:spPr>
          <a:xfrm>
            <a:off x="5112177" y="3307267"/>
            <a:ext cx="750887" cy="263525"/>
          </a:xfrm>
          <a:prstGeom prst="curved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Curved Down Arrow 33">
            <a:extLst>
              <a:ext uri="{FF2B5EF4-FFF2-40B4-BE49-F238E27FC236}">
                <a16:creationId xmlns:a16="http://schemas.microsoft.com/office/drawing/2014/main" xmlns="" id="{C24D8395-71F3-4DEA-B0AA-6D82DCCE624F}"/>
              </a:ext>
            </a:extLst>
          </p:cNvPr>
          <p:cNvSpPr/>
          <p:nvPr/>
        </p:nvSpPr>
        <p:spPr>
          <a:xfrm>
            <a:off x="6970341" y="3327730"/>
            <a:ext cx="752475" cy="263525"/>
          </a:xfrm>
          <a:prstGeom prst="curved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46087" name="TextBox 34">
            <a:extLst>
              <a:ext uri="{FF2B5EF4-FFF2-40B4-BE49-F238E27FC236}">
                <a16:creationId xmlns:a16="http://schemas.microsoft.com/office/drawing/2014/main" xmlns="" id="{32BA6962-9604-401A-8A96-E8B66979E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233" y="3242825"/>
            <a:ext cx="14462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/>
              <a:t>PLAN</a:t>
            </a:r>
          </a:p>
        </p:txBody>
      </p:sp>
      <p:sp>
        <p:nvSpPr>
          <p:cNvPr id="46088" name="TextBox 37">
            <a:extLst>
              <a:ext uri="{FF2B5EF4-FFF2-40B4-BE49-F238E27FC236}">
                <a16:creationId xmlns:a16="http://schemas.microsoft.com/office/drawing/2014/main" xmlns="" id="{A8726C7A-6D2F-4E96-85C5-1DA5E930A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185" y="3234067"/>
            <a:ext cx="7620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/>
              <a:t>DO</a:t>
            </a:r>
          </a:p>
        </p:txBody>
      </p:sp>
      <p:sp>
        <p:nvSpPr>
          <p:cNvPr id="46089" name="TextBox 41">
            <a:extLst>
              <a:ext uri="{FF2B5EF4-FFF2-40B4-BE49-F238E27FC236}">
                <a16:creationId xmlns:a16="http://schemas.microsoft.com/office/drawing/2014/main" xmlns="" id="{B91686D8-B04D-453D-B76B-CB86818E2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1331" y="3242824"/>
            <a:ext cx="8858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/>
              <a:t>CHECK</a:t>
            </a:r>
          </a:p>
        </p:txBody>
      </p:sp>
      <p:sp>
        <p:nvSpPr>
          <p:cNvPr id="23562" name="TextBox 44">
            <a:extLst>
              <a:ext uri="{FF2B5EF4-FFF2-40B4-BE49-F238E27FC236}">
                <a16:creationId xmlns:a16="http://schemas.microsoft.com/office/drawing/2014/main" xmlns="" id="{E4EA5CAD-C920-4E3D-86AE-9882C844A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1306" y="3290237"/>
            <a:ext cx="7620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/>
              <a:t>ACT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ED48FEB4-7AB0-4250-B15E-7C3FAAD2D068}"/>
              </a:ext>
            </a:extLst>
          </p:cNvPr>
          <p:cNvSpPr/>
          <p:nvPr/>
        </p:nvSpPr>
        <p:spPr>
          <a:xfrm>
            <a:off x="349355" y="3676972"/>
            <a:ext cx="1691748" cy="9655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Phase préliminaire du lancement de l’approche de la qualité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D4527FFB-20E7-4664-AB16-34CDD43E2277}"/>
              </a:ext>
            </a:extLst>
          </p:cNvPr>
          <p:cNvSpPr/>
          <p:nvPr/>
        </p:nvSpPr>
        <p:spPr>
          <a:xfrm>
            <a:off x="2108488" y="3671157"/>
            <a:ext cx="1620000" cy="9655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bg1"/>
                </a:solidFill>
              </a:rPr>
              <a:t>Etat des lieux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3C719580-5EA7-4B6E-AE75-F5E26D2DBA35}"/>
              </a:ext>
            </a:extLst>
          </p:cNvPr>
          <p:cNvSpPr/>
          <p:nvPr/>
        </p:nvSpPr>
        <p:spPr>
          <a:xfrm>
            <a:off x="3867621" y="3666595"/>
            <a:ext cx="1620000" cy="9655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bg1"/>
                </a:solidFill>
              </a:rPr>
              <a:t>Déploiement de SMQ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A32A193E-4521-4005-8C09-891BA3E6B4A7}"/>
              </a:ext>
            </a:extLst>
          </p:cNvPr>
          <p:cNvSpPr/>
          <p:nvPr/>
        </p:nvSpPr>
        <p:spPr>
          <a:xfrm>
            <a:off x="5626754" y="3671157"/>
            <a:ext cx="1620000" cy="9655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bg1"/>
                </a:solidFill>
              </a:rPr>
              <a:t>Auto évaluation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55BA5BFA-3D49-46A4-8242-D3002C344064}"/>
              </a:ext>
            </a:extLst>
          </p:cNvPr>
          <p:cNvSpPr/>
          <p:nvPr/>
        </p:nvSpPr>
        <p:spPr>
          <a:xfrm>
            <a:off x="7385888" y="3671157"/>
            <a:ext cx="1620000" cy="9655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bg1"/>
                </a:solidFill>
              </a:rPr>
              <a:t>Audit et certification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719435" y="3095975"/>
            <a:ext cx="8058150" cy="406400"/>
            <a:chOff x="615156" y="2986239"/>
            <a:chExt cx="8058150" cy="406400"/>
          </a:xfrm>
        </p:grpSpPr>
        <p:grpSp>
          <p:nvGrpSpPr>
            <p:cNvPr id="46091" name="Group 45">
              <a:extLst>
                <a:ext uri="{FF2B5EF4-FFF2-40B4-BE49-F238E27FC236}">
                  <a16:creationId xmlns:a16="http://schemas.microsoft.com/office/drawing/2014/main" xmlns="" id="{7EB8941A-AD83-4EF8-83C3-D0D46D63C7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156" y="2986239"/>
              <a:ext cx="8058150" cy="406400"/>
              <a:chOff x="1128858" y="1994690"/>
              <a:chExt cx="6975406" cy="504056"/>
            </a:xfrm>
          </p:grpSpPr>
          <p:cxnSp>
            <p:nvCxnSpPr>
              <p:cNvPr id="48" name="Connecteur droit avec flèche 40">
                <a:extLst>
                  <a:ext uri="{FF2B5EF4-FFF2-40B4-BE49-F238E27FC236}">
                    <a16:creationId xmlns:a16="http://schemas.microsoft.com/office/drawing/2014/main" xmlns="" id="{0D87503E-CA61-4129-A093-BEEC40BE3692}"/>
                  </a:ext>
                </a:extLst>
              </p:cNvPr>
              <p:cNvCxnSpPr/>
              <p:nvPr/>
            </p:nvCxnSpPr>
            <p:spPr>
              <a:xfrm>
                <a:off x="1128858" y="2486932"/>
                <a:ext cx="43287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46112" name="Group 48">
                <a:extLst>
                  <a:ext uri="{FF2B5EF4-FFF2-40B4-BE49-F238E27FC236}">
                    <a16:creationId xmlns:a16="http://schemas.microsoft.com/office/drawing/2014/main" xmlns="" id="{03F69FA6-6F09-401B-BC57-0E5EA337E6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8858" y="1994690"/>
                <a:ext cx="6975406" cy="504056"/>
                <a:chOff x="1151803" y="2551884"/>
                <a:chExt cx="6975406" cy="504056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xmlns="" id="{5C344AFF-DA7E-4CFE-9741-E8240ACB6B80}"/>
                    </a:ext>
                  </a:extLst>
                </p:cNvPr>
                <p:cNvCxnSpPr/>
                <p:nvPr/>
              </p:nvCxnSpPr>
              <p:spPr>
                <a:xfrm flipV="1">
                  <a:off x="1151803" y="2551884"/>
                  <a:ext cx="0" cy="504056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xmlns="" id="{B1483B74-7834-4C48-ADC3-71A97A4EC21A}"/>
                    </a:ext>
                  </a:extLst>
                </p:cNvPr>
                <p:cNvCxnSpPr/>
                <p:nvPr/>
              </p:nvCxnSpPr>
              <p:spPr>
                <a:xfrm>
                  <a:off x="1151803" y="2551884"/>
                  <a:ext cx="6975406" cy="0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xmlns="" id="{24441903-C4B3-4869-BE3A-2F8B9EFC274E}"/>
                    </a:ext>
                  </a:extLst>
                </p:cNvPr>
                <p:cNvCxnSpPr/>
                <p:nvPr/>
              </p:nvCxnSpPr>
              <p:spPr>
                <a:xfrm>
                  <a:off x="8127209" y="2571574"/>
                  <a:ext cx="0" cy="476490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5BA66C3F-3322-435B-8491-32A165343A66}"/>
                </a:ext>
              </a:extLst>
            </p:cNvPr>
            <p:cNvCxnSpPr/>
            <p:nvPr/>
          </p:nvCxnSpPr>
          <p:spPr>
            <a:xfrm flipH="1">
              <a:off x="8392319" y="3383114"/>
              <a:ext cx="280987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ZoneTexte 42">
            <a:extLst>
              <a:ext uri="{FF2B5EF4-FFF2-40B4-BE49-F238E27FC236}">
                <a16:creationId xmlns:a16="http://schemas.microsoft.com/office/drawing/2014/main" xmlns="" id="{CEF3E190-DB81-4131-93A1-4DDECF9713E5}"/>
              </a:ext>
            </a:extLst>
          </p:cNvPr>
          <p:cNvSpPr txBox="1"/>
          <p:nvPr/>
        </p:nvSpPr>
        <p:spPr>
          <a:xfrm>
            <a:off x="220663" y="941388"/>
            <a:ext cx="8743950" cy="400050"/>
          </a:xfrm>
          <a:prstGeom prst="rect">
            <a:avLst/>
          </a:prstGeom>
          <a:solidFill>
            <a:srgbClr val="001828"/>
          </a:solidFill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accent4"/>
                </a:solidFill>
              </a:rPr>
              <a:t>Processus</a:t>
            </a:r>
            <a:r>
              <a:rPr lang="en-US" sz="2000" b="1" dirty="0">
                <a:solidFill>
                  <a:schemeClr val="accent4"/>
                </a:solidFill>
              </a:rPr>
              <a:t> de la </a:t>
            </a:r>
            <a:r>
              <a:rPr lang="en-US" sz="2000" b="1" dirty="0" err="1">
                <a:solidFill>
                  <a:schemeClr val="accent4"/>
                </a:solidFill>
              </a:rPr>
              <a:t>gouvernance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institutionnelle</a:t>
            </a:r>
            <a:endParaRPr lang="en-US" sz="20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e 29">
            <a:extLst>
              <a:ext uri="{FF2B5EF4-FFF2-40B4-BE49-F238E27FC236}">
                <a16:creationId xmlns:a16="http://schemas.microsoft.com/office/drawing/2014/main" xmlns="" id="{7EA4ABB3-DADC-4125-AF40-C82E9E63D030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7938"/>
            <a:ext cx="8739188" cy="1116012"/>
            <a:chOff x="0" y="102934"/>
            <a:chExt cx="9144000" cy="1116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8DF4D1BD-458E-4B3B-ACB6-7DD7BEFEF3E5}"/>
                </a:ext>
              </a:extLst>
            </p:cNvPr>
            <p:cNvSpPr/>
            <p:nvPr/>
          </p:nvSpPr>
          <p:spPr>
            <a:xfrm>
              <a:off x="0" y="475992"/>
              <a:ext cx="9144000" cy="412746"/>
            </a:xfrm>
            <a:prstGeom prst="rect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9" name="Corde 38">
              <a:extLst>
                <a:ext uri="{FF2B5EF4-FFF2-40B4-BE49-F238E27FC236}">
                  <a16:creationId xmlns:a16="http://schemas.microsoft.com/office/drawing/2014/main" xmlns="" id="{87857DE4-A506-4735-AC07-FEA5DA423E21}"/>
                </a:ext>
              </a:extLst>
            </p:cNvPr>
            <p:cNvSpPr>
              <a:spLocks noChangeAspect="1"/>
            </p:cNvSpPr>
            <p:nvPr/>
          </p:nvSpPr>
          <p:spPr>
            <a:xfrm rot="6774809">
              <a:off x="350587" y="102826"/>
              <a:ext cx="1116000" cy="1116216"/>
            </a:xfrm>
            <a:prstGeom prst="chord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2ACA71D6-BD43-4D5D-AF47-8193EB3056D6}"/>
                </a:ext>
              </a:extLst>
            </p:cNvPr>
            <p:cNvSpPr txBox="1"/>
            <p:nvPr/>
          </p:nvSpPr>
          <p:spPr>
            <a:xfrm>
              <a:off x="1903546" y="525204"/>
              <a:ext cx="5336907" cy="4001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b="1" spc="300" dirty="0">
                  <a:latin typeface="+mn-lt"/>
                  <a:cs typeface="Arial" panose="020B0604020202020204" pitchFamily="34" charset="0"/>
                </a:rPr>
                <a:t>CONCLUSION</a:t>
              </a:r>
            </a:p>
          </p:txBody>
        </p:sp>
      </p:grp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10FF8BD1-FCE0-4D56-962B-144B0D516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1628775"/>
            <a:ext cx="86677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2870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altLang="en-US" sz="1800" dirty="0" smtClean="0"/>
              <a:t>L’AQI </a:t>
            </a:r>
            <a:r>
              <a:rPr lang="fr-FR" altLang="en-US" sz="1800" dirty="0"/>
              <a:t>a le pouvoir de rassembler le milieu universitaire dans un dialogue plus ouvert sur les questions de qualité, auquel les intervenants externes peu</a:t>
            </a:r>
            <a:endParaRPr lang="en-US" altLang="en-US" sz="1800" dirty="0"/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altLang="en-US" sz="1800" dirty="0" smtClean="0"/>
              <a:t>L’AQI est </a:t>
            </a:r>
            <a:r>
              <a:rPr lang="fr-FR" altLang="en-US" sz="1800" dirty="0"/>
              <a:t>une arme à double tranchant :</a:t>
            </a:r>
          </a:p>
          <a:p>
            <a:pPr lvl="1"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en-US" sz="1800" dirty="0"/>
              <a:t>Ose se conformer à une autorité réglementaire externe et se soumettre à la concurrence internationale</a:t>
            </a:r>
          </a:p>
          <a:p>
            <a:pPr lvl="1"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en-US" sz="1800" dirty="0"/>
              <a:t>Offrir aux étudiants une meilleure expérience éducative, produire des diplômés mieux adaptés aux besoins du marché du travail et fournir à la société des citoyens mieux informés.</a:t>
            </a:r>
            <a:endParaRPr lang="en-US" altLang="en-US" sz="1800" dirty="0"/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altLang="en-US" sz="1800" dirty="0"/>
              <a:t>L’objectif ultime de </a:t>
            </a:r>
            <a:r>
              <a:rPr lang="fr-FR" altLang="en-US" sz="1800" dirty="0" smtClean="0"/>
              <a:t>l’AQI </a:t>
            </a:r>
            <a:r>
              <a:rPr lang="fr-FR" altLang="en-US" sz="1800" dirty="0"/>
              <a:t>est de contribuer au développement du dialogue sur les questions de qualité et d’une culture institutionnelle de la qualité.</a:t>
            </a:r>
            <a:endParaRPr lang="fr-FR" altLang="fr-FR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e 29">
            <a:extLst>
              <a:ext uri="{FF2B5EF4-FFF2-40B4-BE49-F238E27FC236}">
                <a16:creationId xmlns:a16="http://schemas.microsoft.com/office/drawing/2014/main" xmlns="" id="{E0FB4EEC-A7DD-4CEF-8128-650C72AC7679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44451"/>
            <a:ext cx="8739187" cy="1116013"/>
            <a:chOff x="0" y="102938"/>
            <a:chExt cx="9144000" cy="1116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AB636098-2E58-48C7-ACF8-832B16B64925}"/>
                </a:ext>
              </a:extLst>
            </p:cNvPr>
            <p:cNvSpPr/>
            <p:nvPr/>
          </p:nvSpPr>
          <p:spPr>
            <a:xfrm>
              <a:off x="0" y="475996"/>
              <a:ext cx="9144000" cy="412745"/>
            </a:xfrm>
            <a:prstGeom prst="rect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9" name="Corde 38">
              <a:extLst>
                <a:ext uri="{FF2B5EF4-FFF2-40B4-BE49-F238E27FC236}">
                  <a16:creationId xmlns:a16="http://schemas.microsoft.com/office/drawing/2014/main" xmlns="" id="{1986BF11-D830-46C2-B2D8-2B5A1B525AD9}"/>
                </a:ext>
              </a:extLst>
            </p:cNvPr>
            <p:cNvSpPr>
              <a:spLocks noChangeAspect="1"/>
            </p:cNvSpPr>
            <p:nvPr/>
          </p:nvSpPr>
          <p:spPr>
            <a:xfrm rot="6774809">
              <a:off x="350585" y="102830"/>
              <a:ext cx="1116000" cy="1116216"/>
            </a:xfrm>
            <a:prstGeom prst="chord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2633CA77-9221-4B11-BB8F-94FF7A7E41A3}"/>
                </a:ext>
              </a:extLst>
            </p:cNvPr>
            <p:cNvSpPr txBox="1"/>
            <p:nvPr/>
          </p:nvSpPr>
          <p:spPr>
            <a:xfrm>
              <a:off x="1903547" y="525207"/>
              <a:ext cx="5850167" cy="4001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prstClr val="black"/>
                  </a:solidFill>
                </a:rPr>
                <a:t>Assurance </a:t>
              </a:r>
              <a:r>
                <a:rPr lang="en-US" sz="2000" b="1" dirty="0" err="1" smtClean="0">
                  <a:solidFill>
                    <a:prstClr val="black"/>
                  </a:solidFill>
                </a:rPr>
                <a:t>qualité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 smtClean="0">
                  <a:solidFill>
                    <a:prstClr val="black"/>
                  </a:solidFill>
                </a:rPr>
                <a:t>dans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 smtClean="0">
                  <a:solidFill>
                    <a:prstClr val="black"/>
                  </a:solidFill>
                </a:rPr>
                <a:t>l’enseignement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 smtClean="0">
                  <a:solidFill>
                    <a:prstClr val="black"/>
                  </a:solidFill>
                </a:rPr>
                <a:t>supérieur</a:t>
              </a:r>
              <a:endParaRPr lang="fr-FR" sz="2000" b="1" spc="3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32282" t="22001" r="31493" b="14538"/>
          <a:stretch/>
        </p:blipFill>
        <p:spPr>
          <a:xfrm>
            <a:off x="2005013" y="916047"/>
            <a:ext cx="5495144" cy="541517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e 29">
            <a:extLst>
              <a:ext uri="{FF2B5EF4-FFF2-40B4-BE49-F238E27FC236}">
                <a16:creationId xmlns:a16="http://schemas.microsoft.com/office/drawing/2014/main" xmlns="" id="{FDB8DD75-3E65-459C-A033-D7538437F687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44451"/>
            <a:ext cx="8739187" cy="1116013"/>
            <a:chOff x="0" y="102939"/>
            <a:chExt cx="9144000" cy="1116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8C93A8A1-C7DF-4627-86C2-4844B17F2C4C}"/>
                </a:ext>
              </a:extLst>
            </p:cNvPr>
            <p:cNvSpPr/>
            <p:nvPr/>
          </p:nvSpPr>
          <p:spPr>
            <a:xfrm>
              <a:off x="0" y="475997"/>
              <a:ext cx="9144000" cy="412745"/>
            </a:xfrm>
            <a:prstGeom prst="rect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9" name="Corde 38">
              <a:extLst>
                <a:ext uri="{FF2B5EF4-FFF2-40B4-BE49-F238E27FC236}">
                  <a16:creationId xmlns:a16="http://schemas.microsoft.com/office/drawing/2014/main" xmlns="" id="{19F8C069-633C-4C33-9342-3117B27D27E1}"/>
                </a:ext>
              </a:extLst>
            </p:cNvPr>
            <p:cNvSpPr>
              <a:spLocks noChangeAspect="1"/>
            </p:cNvSpPr>
            <p:nvPr/>
          </p:nvSpPr>
          <p:spPr>
            <a:xfrm rot="6774809">
              <a:off x="350585" y="102831"/>
              <a:ext cx="1116000" cy="1116216"/>
            </a:xfrm>
            <a:prstGeom prst="chord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49C42355-4FB8-42C1-B0BD-68602011D552}"/>
                </a:ext>
              </a:extLst>
            </p:cNvPr>
            <p:cNvSpPr txBox="1"/>
            <p:nvPr/>
          </p:nvSpPr>
          <p:spPr>
            <a:xfrm>
              <a:off x="1903547" y="525208"/>
              <a:ext cx="5850167" cy="4001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Assurance </a:t>
              </a:r>
              <a:r>
                <a:rPr lang="en-US" sz="2000" b="1" dirty="0" err="1">
                  <a:solidFill>
                    <a:prstClr val="black"/>
                  </a:solidFill>
                </a:rPr>
                <a:t>qualité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dans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l’enseignement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supérieur</a:t>
              </a:r>
              <a:endParaRPr lang="fr-FR" sz="2000" b="1" spc="3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2532" name="TextBox 2">
            <a:extLst>
              <a:ext uri="{FF2B5EF4-FFF2-40B4-BE49-F238E27FC236}">
                <a16:creationId xmlns:a16="http://schemas.microsoft.com/office/drawing/2014/main" xmlns="" id="{D1E3C8BE-01BC-4563-A7B8-E500306FE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1163638"/>
            <a:ext cx="8131175" cy="830262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just">
              <a:defRPr sz="1600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fr-FR" altLang="en-US" dirty="0"/>
              <a:t>L’assurance de la qualité dans l’enseignement supérieur est un processus qui permet d’établir avec certitude que les intrants, les processus et les extrants répondent aux attentes ou aux exigences minimales </a:t>
            </a:r>
            <a:r>
              <a:rPr lang="fr-FR" altLang="en-US" dirty="0" smtClean="0"/>
              <a:t>                                                                                                                   </a:t>
            </a:r>
            <a:r>
              <a:rPr lang="en-US" altLang="en-US" b="1" dirty="0" smtClean="0"/>
              <a:t>UNESCO</a:t>
            </a:r>
            <a:endParaRPr lang="en-US" altLang="en-US" b="1" dirty="0"/>
          </a:p>
        </p:txBody>
      </p:sp>
      <p:sp>
        <p:nvSpPr>
          <p:cNvPr id="22533" name="TextBox 8">
            <a:extLst>
              <a:ext uri="{FF2B5EF4-FFF2-40B4-BE49-F238E27FC236}">
                <a16:creationId xmlns:a16="http://schemas.microsoft.com/office/drawing/2014/main" xmlns="" id="{08CFF53E-0B92-4056-8B41-CA7D2BC43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4443413"/>
            <a:ext cx="7154862" cy="830262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just">
              <a:defRPr sz="1600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fr-FR" altLang="en-US" dirty="0"/>
              <a:t>Système et procédures normalisées dans un établissement d’enseignement supérieur ou un organisme d’assurance de la qualité qui assure la qualité et l’harmonisation avec les objectifs de résultat du </a:t>
            </a:r>
            <a:r>
              <a:rPr lang="fr-FR" altLang="en-US" dirty="0" smtClean="0"/>
              <a:t>processus                                </a:t>
            </a:r>
            <a:r>
              <a:rPr lang="en-US" altLang="en-US" b="1" dirty="0" smtClean="0"/>
              <a:t>HAQAA</a:t>
            </a:r>
            <a:endParaRPr lang="en-US" altLang="en-US" b="1" dirty="0"/>
          </a:p>
        </p:txBody>
      </p:sp>
      <p:sp>
        <p:nvSpPr>
          <p:cNvPr id="22534" name="TextBox 9">
            <a:extLst>
              <a:ext uri="{FF2B5EF4-FFF2-40B4-BE49-F238E27FC236}">
                <a16:creationId xmlns:a16="http://schemas.microsoft.com/office/drawing/2014/main" xmlns="" id="{F878ACD7-1339-4BCC-A34D-2C192F98E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5640388"/>
            <a:ext cx="8158162" cy="1077912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fr-FR" altLang="en-US" sz="1600" dirty="0"/>
              <a:t>L’assurance de la qualité se rapporte aux processus et mécanismes par lesquels les équipes pédagogiques, les enseignants et les institutions évaluent la réalisation de leurs objectifs, assurent la mise à jour de leurs programmes et s’entendent sur les méthodes d’amélioration continue de toutes leurs </a:t>
            </a:r>
            <a:r>
              <a:rPr lang="fr-FR" altLang="en-US" sz="1600" dirty="0" smtClean="0"/>
              <a:t>activités                                                                                                    </a:t>
            </a:r>
            <a:r>
              <a:rPr lang="en-US" altLang="en-US" sz="1600" b="1" dirty="0" smtClean="0"/>
              <a:t>ANEAQ</a:t>
            </a:r>
            <a:endParaRPr lang="en-US" altLang="en-US" sz="1600" b="1" dirty="0"/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xmlns="" id="{BD29E522-6C3B-4E3D-94B5-148EF4D2F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2133600"/>
            <a:ext cx="7154862" cy="584200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just">
              <a:defRPr sz="1600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fr-FR" altLang="en-US" dirty="0"/>
              <a:t>L’assurance de la qualité fait partie de la gestion de la qualité visant à donner confiance grâce au respect des exigences de </a:t>
            </a:r>
            <a:r>
              <a:rPr lang="fr-FR" altLang="en-US" dirty="0" smtClean="0"/>
              <a:t>qualité                            </a:t>
            </a:r>
            <a:r>
              <a:rPr lang="en-US" altLang="en-US" b="1" dirty="0" smtClean="0"/>
              <a:t>ISO </a:t>
            </a:r>
            <a:r>
              <a:rPr lang="en-US" altLang="en-US" b="1" dirty="0"/>
              <a:t>9000 V2015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43781471-F322-4A43-AE41-9F0DA2CCF93E}"/>
              </a:ext>
            </a:extLst>
          </p:cNvPr>
          <p:cNvSpPr/>
          <p:nvPr/>
        </p:nvSpPr>
        <p:spPr>
          <a:xfrm>
            <a:off x="72008" y="2996039"/>
            <a:ext cx="2123728" cy="139946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4"/>
                </a:solidFill>
              </a:rPr>
              <a:t>Assurance </a:t>
            </a:r>
            <a:r>
              <a:rPr lang="en-US" sz="2000" b="1" dirty="0" err="1" smtClean="0">
                <a:solidFill>
                  <a:schemeClr val="accent4"/>
                </a:solidFill>
              </a:rPr>
              <a:t>Qualité</a:t>
            </a:r>
            <a:endParaRPr lang="fr-FR" sz="2000" b="1" spc="300" dirty="0">
              <a:solidFill>
                <a:schemeClr val="accent4"/>
              </a:solidFill>
            </a:endParaRP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xmlns="" id="{5918F786-FA39-4182-B816-8767A0415F4A}"/>
              </a:ext>
            </a:extLst>
          </p:cNvPr>
          <p:cNvCxnSpPr>
            <a:endCxn id="22532" idx="1"/>
          </p:cNvCxnSpPr>
          <p:nvPr/>
        </p:nvCxnSpPr>
        <p:spPr>
          <a:xfrm rot="5400000" flipH="1" flipV="1">
            <a:off x="-304800" y="2206626"/>
            <a:ext cx="1620837" cy="366712"/>
          </a:xfrm>
          <a:prstGeom prst="bentConnector2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xmlns="" id="{FD6CBAC5-EC1C-4753-9B84-DBB2DA4CDD6E}"/>
              </a:ext>
            </a:extLst>
          </p:cNvPr>
          <p:cNvCxnSpPr>
            <a:endCxn id="18" idx="1"/>
          </p:cNvCxnSpPr>
          <p:nvPr/>
        </p:nvCxnSpPr>
        <p:spPr>
          <a:xfrm rot="5400000" flipH="1" flipV="1">
            <a:off x="1114425" y="2444750"/>
            <a:ext cx="569913" cy="531813"/>
          </a:xfrm>
          <a:prstGeom prst="bentConnector2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xmlns="" id="{85589291-FFA7-4379-B17F-4277F36B5E98}"/>
              </a:ext>
            </a:extLst>
          </p:cNvPr>
          <p:cNvCxnSpPr>
            <a:stCxn id="21" idx="4"/>
            <a:endCxn id="22533" idx="1"/>
          </p:cNvCxnSpPr>
          <p:nvPr/>
        </p:nvCxnSpPr>
        <p:spPr>
          <a:xfrm rot="16200000" flipH="1">
            <a:off x="1167607" y="4361656"/>
            <a:ext cx="463550" cy="531813"/>
          </a:xfrm>
          <a:prstGeom prst="bentConnector2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xmlns="" id="{627535C5-5D97-4A44-9264-361C7F008C4F}"/>
              </a:ext>
            </a:extLst>
          </p:cNvPr>
          <p:cNvCxnSpPr>
            <a:endCxn id="22534" idx="1"/>
          </p:cNvCxnSpPr>
          <p:nvPr/>
        </p:nvCxnSpPr>
        <p:spPr>
          <a:xfrm rot="16200000" flipH="1">
            <a:off x="-501649" y="5014912"/>
            <a:ext cx="1987550" cy="339725"/>
          </a:xfrm>
          <a:prstGeom prst="bentConnector2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33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e 29">
            <a:extLst>
              <a:ext uri="{FF2B5EF4-FFF2-40B4-BE49-F238E27FC236}">
                <a16:creationId xmlns:a16="http://schemas.microsoft.com/office/drawing/2014/main" xmlns="" id="{8CF4481B-9CA4-4EAE-A758-611E6075BFDA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44451"/>
            <a:ext cx="8739187" cy="1116013"/>
            <a:chOff x="0" y="102937"/>
            <a:chExt cx="9144000" cy="1116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8603294C-2F09-4DAD-91E6-15C5A0AF4044}"/>
                </a:ext>
              </a:extLst>
            </p:cNvPr>
            <p:cNvSpPr/>
            <p:nvPr/>
          </p:nvSpPr>
          <p:spPr>
            <a:xfrm>
              <a:off x="0" y="475995"/>
              <a:ext cx="9144000" cy="412745"/>
            </a:xfrm>
            <a:prstGeom prst="rect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9" name="Corde 38">
              <a:extLst>
                <a:ext uri="{FF2B5EF4-FFF2-40B4-BE49-F238E27FC236}">
                  <a16:creationId xmlns:a16="http://schemas.microsoft.com/office/drawing/2014/main" xmlns="" id="{9D1A885C-657F-4AFF-8D36-58DF32B5029D}"/>
                </a:ext>
              </a:extLst>
            </p:cNvPr>
            <p:cNvSpPr>
              <a:spLocks noChangeAspect="1"/>
            </p:cNvSpPr>
            <p:nvPr/>
          </p:nvSpPr>
          <p:spPr>
            <a:xfrm rot="6774809">
              <a:off x="350585" y="102829"/>
              <a:ext cx="1116000" cy="1116216"/>
            </a:xfrm>
            <a:prstGeom prst="chord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0441FC40-5185-4E41-A800-7B7E37BA5EA8}"/>
                </a:ext>
              </a:extLst>
            </p:cNvPr>
            <p:cNvSpPr txBox="1"/>
            <p:nvPr/>
          </p:nvSpPr>
          <p:spPr>
            <a:xfrm>
              <a:off x="1903547" y="525206"/>
              <a:ext cx="5850167" cy="4001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Assurance </a:t>
              </a:r>
              <a:r>
                <a:rPr lang="en-US" sz="2000" b="1" dirty="0" err="1">
                  <a:solidFill>
                    <a:prstClr val="black"/>
                  </a:solidFill>
                </a:rPr>
                <a:t>qualité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dans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l’enseignement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supérieur</a:t>
              </a:r>
              <a:endParaRPr lang="fr-FR" sz="2000" b="1" spc="3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9" name="ZoneTexte 42">
            <a:extLst>
              <a:ext uri="{FF2B5EF4-FFF2-40B4-BE49-F238E27FC236}">
                <a16:creationId xmlns:a16="http://schemas.microsoft.com/office/drawing/2014/main" xmlns="" id="{CB1C5F04-EFA8-4598-88BC-D48944E90AF5}"/>
              </a:ext>
            </a:extLst>
          </p:cNvPr>
          <p:cNvSpPr txBox="1"/>
          <p:nvPr/>
        </p:nvSpPr>
        <p:spPr>
          <a:xfrm>
            <a:off x="180975" y="995363"/>
            <a:ext cx="8743950" cy="461665"/>
          </a:xfrm>
          <a:prstGeom prst="rect">
            <a:avLst/>
          </a:prstGeom>
          <a:solidFill>
            <a:srgbClr val="001828"/>
          </a:solidFill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accent4"/>
                </a:solidFill>
              </a:rPr>
              <a:t>Contexte</a:t>
            </a:r>
            <a:r>
              <a:rPr lang="en-US" sz="2400" b="1" dirty="0" smtClean="0">
                <a:solidFill>
                  <a:schemeClr val="accent4"/>
                </a:solidFill>
              </a:rPr>
              <a:t> International </a:t>
            </a:r>
            <a:endParaRPr lang="fr-FR" sz="2400" b="1" spc="3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xmlns="" id="{EDED521B-D486-4042-AAF4-DAA80261D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920802"/>
            <a:ext cx="73783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altLang="fr-FR" sz="2000" dirty="0" smtClean="0"/>
              <a:t>UNESCO </a:t>
            </a:r>
            <a:endParaRPr lang="fr-FR" altLang="fr-FR" sz="2000" dirty="0"/>
          </a:p>
        </p:txBody>
      </p:sp>
      <p:sp>
        <p:nvSpPr>
          <p:cNvPr id="2" name="ZoneTexte 1"/>
          <p:cNvSpPr txBox="1"/>
          <p:nvPr/>
        </p:nvSpPr>
        <p:spPr>
          <a:xfrm>
            <a:off x="345533" y="4797152"/>
            <a:ext cx="85637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altLang="fr-FR" sz="2000" dirty="0"/>
              <a:t>Processus de Bologne favorisant l'identification de la qualité de l’enseignement comme priorité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altLang="fr-FR" sz="2000" dirty="0" smtClean="0"/>
              <a:t>OCDE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altLang="fr-FR" sz="2000" dirty="0" smtClean="0"/>
              <a:t>Références et lignes directrices pour l’assurance qualité dans ES européen et africain </a:t>
            </a:r>
            <a:endParaRPr lang="fr-FR" altLang="fr-FR" sz="2000" dirty="0"/>
          </a:p>
        </p:txBody>
      </p:sp>
      <p:pic>
        <p:nvPicPr>
          <p:cNvPr id="2052" name="Picture 4" descr="9.1: The UN-2030 sustainable development goals 4 | Download Scientific 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797349"/>
            <a:ext cx="6024339" cy="29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e 29">
            <a:extLst>
              <a:ext uri="{FF2B5EF4-FFF2-40B4-BE49-F238E27FC236}">
                <a16:creationId xmlns:a16="http://schemas.microsoft.com/office/drawing/2014/main" xmlns="" id="{8CF4481B-9CA4-4EAE-A758-611E6075BFDA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44451"/>
            <a:ext cx="8739187" cy="1116013"/>
            <a:chOff x="0" y="102937"/>
            <a:chExt cx="9144000" cy="1116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8603294C-2F09-4DAD-91E6-15C5A0AF4044}"/>
                </a:ext>
              </a:extLst>
            </p:cNvPr>
            <p:cNvSpPr/>
            <p:nvPr/>
          </p:nvSpPr>
          <p:spPr>
            <a:xfrm>
              <a:off x="0" y="475995"/>
              <a:ext cx="9144000" cy="412745"/>
            </a:xfrm>
            <a:prstGeom prst="rect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9" name="Corde 38">
              <a:extLst>
                <a:ext uri="{FF2B5EF4-FFF2-40B4-BE49-F238E27FC236}">
                  <a16:creationId xmlns:a16="http://schemas.microsoft.com/office/drawing/2014/main" xmlns="" id="{9D1A885C-657F-4AFF-8D36-58DF32B5029D}"/>
                </a:ext>
              </a:extLst>
            </p:cNvPr>
            <p:cNvSpPr>
              <a:spLocks noChangeAspect="1"/>
            </p:cNvSpPr>
            <p:nvPr/>
          </p:nvSpPr>
          <p:spPr>
            <a:xfrm rot="6774809">
              <a:off x="350585" y="102829"/>
              <a:ext cx="1116000" cy="1116216"/>
            </a:xfrm>
            <a:prstGeom prst="chord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0441FC40-5185-4E41-A800-7B7E37BA5EA8}"/>
                </a:ext>
              </a:extLst>
            </p:cNvPr>
            <p:cNvSpPr txBox="1"/>
            <p:nvPr/>
          </p:nvSpPr>
          <p:spPr>
            <a:xfrm>
              <a:off x="1903547" y="525206"/>
              <a:ext cx="5850167" cy="4001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Assurance </a:t>
              </a:r>
              <a:r>
                <a:rPr lang="en-US" sz="2000" b="1" dirty="0" err="1">
                  <a:solidFill>
                    <a:prstClr val="black"/>
                  </a:solidFill>
                </a:rPr>
                <a:t>qualité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dans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l’enseignement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supérieur</a:t>
              </a:r>
              <a:endParaRPr lang="fr-FR" sz="2000" b="1" spc="3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9" name="ZoneTexte 42">
            <a:extLst>
              <a:ext uri="{FF2B5EF4-FFF2-40B4-BE49-F238E27FC236}">
                <a16:creationId xmlns:a16="http://schemas.microsoft.com/office/drawing/2014/main" xmlns="" id="{CB1C5F04-EFA8-4598-88BC-D48944E90AF5}"/>
              </a:ext>
            </a:extLst>
          </p:cNvPr>
          <p:cNvSpPr txBox="1"/>
          <p:nvPr/>
        </p:nvSpPr>
        <p:spPr>
          <a:xfrm>
            <a:off x="180975" y="995363"/>
            <a:ext cx="8743950" cy="461665"/>
          </a:xfrm>
          <a:prstGeom prst="rect">
            <a:avLst/>
          </a:prstGeom>
          <a:solidFill>
            <a:srgbClr val="001828"/>
          </a:solidFill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accent4"/>
                </a:solidFill>
              </a:rPr>
              <a:t>Contexte</a:t>
            </a:r>
            <a:r>
              <a:rPr lang="en-US" sz="2400" b="1" dirty="0" smtClean="0">
                <a:solidFill>
                  <a:schemeClr val="accent4"/>
                </a:solidFill>
              </a:rPr>
              <a:t> National </a:t>
            </a:r>
            <a:endParaRPr lang="fr-FR" sz="2400" b="1" spc="300" dirty="0">
              <a:solidFill>
                <a:schemeClr val="accent4"/>
              </a:solidFill>
              <a:latin typeface="+mn-lt"/>
            </a:endParaRPr>
          </a:p>
        </p:txBody>
      </p:sp>
      <p:grpSp>
        <p:nvGrpSpPr>
          <p:cNvPr id="9221" name="Group 20">
            <a:extLst>
              <a:ext uri="{FF2B5EF4-FFF2-40B4-BE49-F238E27FC236}">
                <a16:creationId xmlns:a16="http://schemas.microsoft.com/office/drawing/2014/main" xmlns="" id="{16116A06-4941-45CD-8655-7D29F840C1F7}"/>
              </a:ext>
            </a:extLst>
          </p:cNvPr>
          <p:cNvGrpSpPr>
            <a:grpSpLocks/>
          </p:cNvGrpSpPr>
          <p:nvPr/>
        </p:nvGrpSpPr>
        <p:grpSpPr bwMode="auto">
          <a:xfrm>
            <a:off x="1137930" y="2252357"/>
            <a:ext cx="7010400" cy="1931878"/>
            <a:chOff x="708277" y="4049328"/>
            <a:chExt cx="8058194" cy="2004019"/>
          </a:xfrm>
        </p:grpSpPr>
        <p:cxnSp>
          <p:nvCxnSpPr>
            <p:cNvPr id="21" name="Straight Connector 4">
              <a:extLst>
                <a:ext uri="{FF2B5EF4-FFF2-40B4-BE49-F238E27FC236}">
                  <a16:creationId xmlns:a16="http://schemas.microsoft.com/office/drawing/2014/main" xmlns="" id="{8C710E63-97E7-4E61-9417-AABB9810B72C}"/>
                </a:ext>
              </a:extLst>
            </p:cNvPr>
            <p:cNvCxnSpPr/>
            <p:nvPr/>
          </p:nvCxnSpPr>
          <p:spPr>
            <a:xfrm flipH="1" flipV="1">
              <a:off x="2644360" y="5322176"/>
              <a:ext cx="235396" cy="164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23" name="Group 19">
              <a:extLst>
                <a:ext uri="{FF2B5EF4-FFF2-40B4-BE49-F238E27FC236}">
                  <a16:creationId xmlns:a16="http://schemas.microsoft.com/office/drawing/2014/main" xmlns="" id="{C1DF90A8-5BFB-4006-837D-5784EFEB56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277" y="4049328"/>
              <a:ext cx="8058194" cy="2004019"/>
              <a:chOff x="619944" y="3956660"/>
              <a:chExt cx="8058194" cy="200401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9C521E05-CE3C-4A64-A2E9-3CF96DA43AE8}"/>
                  </a:ext>
                </a:extLst>
              </p:cNvPr>
              <p:cNvSpPr/>
              <p:nvPr/>
            </p:nvSpPr>
            <p:spPr>
              <a:xfrm>
                <a:off x="2791806" y="4657725"/>
                <a:ext cx="3096344" cy="114753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 err="1" smtClean="0"/>
                  <a:t>Fondements</a:t>
                </a:r>
                <a:r>
                  <a:rPr lang="en-US" b="1" dirty="0" smtClean="0"/>
                  <a:t> de </a:t>
                </a:r>
                <a:r>
                  <a:rPr lang="en-US" b="1" dirty="0" err="1" smtClean="0"/>
                  <a:t>l’école</a:t>
                </a:r>
                <a:r>
                  <a:rPr lang="en-US" b="1" dirty="0" smtClean="0"/>
                  <a:t> nouvelle</a:t>
                </a:r>
                <a:endParaRPr lang="en-US" b="1" dirty="0"/>
              </a:p>
            </p:txBody>
          </p:sp>
          <p:cxnSp>
            <p:nvCxnSpPr>
              <p:cNvPr id="26" name="Straight Connector 8">
                <a:extLst>
                  <a:ext uri="{FF2B5EF4-FFF2-40B4-BE49-F238E27FC236}">
                    <a16:creationId xmlns:a16="http://schemas.microsoft.com/office/drawing/2014/main" xmlns="" id="{086EAE6F-B739-47BE-9D43-D70EA4C49D61}"/>
                  </a:ext>
                </a:extLst>
              </p:cNvPr>
              <p:cNvCxnSpPr/>
              <p:nvPr/>
            </p:nvCxnSpPr>
            <p:spPr>
              <a:xfrm>
                <a:off x="2556027" y="4523039"/>
                <a:ext cx="0" cy="143764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2">
                <a:extLst>
                  <a:ext uri="{FF2B5EF4-FFF2-40B4-BE49-F238E27FC236}">
                    <a16:creationId xmlns:a16="http://schemas.microsoft.com/office/drawing/2014/main" xmlns="" id="{049DDE71-25E9-400E-A961-C54A56C4B7AA}"/>
                  </a:ext>
                </a:extLst>
              </p:cNvPr>
              <p:cNvCxnSpPr/>
              <p:nvPr/>
            </p:nvCxnSpPr>
            <p:spPr>
              <a:xfrm>
                <a:off x="6112508" y="4508218"/>
                <a:ext cx="0" cy="1437639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3">
                <a:extLst>
                  <a:ext uri="{FF2B5EF4-FFF2-40B4-BE49-F238E27FC236}">
                    <a16:creationId xmlns:a16="http://schemas.microsoft.com/office/drawing/2014/main" xmlns="" id="{EDC4C9A3-0FDE-4369-B39C-F2C1AB9FF294}"/>
                  </a:ext>
                </a:extLst>
              </p:cNvPr>
              <p:cNvCxnSpPr/>
              <p:nvPr/>
            </p:nvCxnSpPr>
            <p:spPr>
              <a:xfrm flipH="1" flipV="1">
                <a:off x="5877112" y="5226215"/>
                <a:ext cx="235396" cy="3294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14">
                <a:extLst>
                  <a:ext uri="{FF2B5EF4-FFF2-40B4-BE49-F238E27FC236}">
                    <a16:creationId xmlns:a16="http://schemas.microsoft.com/office/drawing/2014/main" xmlns="" id="{11D83FCD-4787-4589-B3E1-8FE582903BD6}"/>
                  </a:ext>
                </a:extLst>
              </p:cNvPr>
              <p:cNvCxnSpPr/>
              <p:nvPr/>
            </p:nvCxnSpPr>
            <p:spPr>
              <a:xfrm flipV="1">
                <a:off x="4340654" y="4432466"/>
                <a:ext cx="0" cy="219021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17">
                <a:extLst>
                  <a:ext uri="{FF2B5EF4-FFF2-40B4-BE49-F238E27FC236}">
                    <a16:creationId xmlns:a16="http://schemas.microsoft.com/office/drawing/2014/main" xmlns="" id="{134BD3FE-B4DE-4D4C-908A-5E0B85200E2A}"/>
                  </a:ext>
                </a:extLst>
              </p:cNvPr>
              <p:cNvCxnSpPr/>
              <p:nvPr/>
            </p:nvCxnSpPr>
            <p:spPr>
              <a:xfrm>
                <a:off x="3656365" y="4432466"/>
                <a:ext cx="136857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32" name="TextBox 18">
                <a:extLst>
                  <a:ext uri="{FF2B5EF4-FFF2-40B4-BE49-F238E27FC236}">
                    <a16:creationId xmlns:a16="http://schemas.microsoft.com/office/drawing/2014/main" xmlns="" id="{87BB2082-C729-40F8-8B1D-4A42C9339C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01874" y="4885110"/>
                <a:ext cx="2376264" cy="957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 smtClean="0"/>
                  <a:t>Promotion de </a:t>
                </a:r>
                <a:r>
                  <a:rPr lang="en-US" altLang="en-US" sz="1800" b="1" dirty="0" err="1" smtClean="0"/>
                  <a:t>l’individu</a:t>
                </a:r>
                <a:r>
                  <a:rPr lang="en-US" altLang="en-US" sz="1800" b="1" dirty="0" smtClean="0"/>
                  <a:t> et de la </a:t>
                </a:r>
                <a:r>
                  <a:rPr lang="en-US" altLang="en-US" sz="1800" b="1" dirty="0" err="1" smtClean="0"/>
                  <a:t>société</a:t>
                </a:r>
                <a:endParaRPr lang="en-US" altLang="en-US" sz="1800" b="1" dirty="0"/>
              </a:p>
            </p:txBody>
          </p:sp>
          <p:sp>
            <p:nvSpPr>
              <p:cNvPr id="9233" name="TextBox 32">
                <a:extLst>
                  <a:ext uri="{FF2B5EF4-FFF2-40B4-BE49-F238E27FC236}">
                    <a16:creationId xmlns:a16="http://schemas.microsoft.com/office/drawing/2014/main" xmlns="" id="{343F7EF6-509C-4614-8E18-3A1274DCED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6954" y="3956660"/>
                <a:ext cx="3127856" cy="383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 err="1" smtClean="0"/>
                  <a:t>Qualité</a:t>
                </a:r>
                <a:r>
                  <a:rPr lang="en-US" altLang="en-US" sz="1800" b="1" dirty="0" smtClean="0"/>
                  <a:t> pour </a:t>
                </a:r>
                <a:r>
                  <a:rPr lang="en-US" altLang="en-US" sz="1800" b="1" dirty="0" err="1" smtClean="0"/>
                  <a:t>tous</a:t>
                </a:r>
                <a:endParaRPr lang="en-US" altLang="en-US" sz="1800" b="1" dirty="0"/>
              </a:p>
            </p:txBody>
          </p:sp>
          <p:sp>
            <p:nvSpPr>
              <p:cNvPr id="9234" name="TextBox 42">
                <a:extLst>
                  <a:ext uri="{FF2B5EF4-FFF2-40B4-BE49-F238E27FC236}">
                    <a16:creationId xmlns:a16="http://schemas.microsoft.com/office/drawing/2014/main" xmlns="" id="{44424810-8D2A-4175-8D67-6B84E7E8FE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9944" y="4854333"/>
                <a:ext cx="1852401" cy="670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 err="1" smtClean="0"/>
                  <a:t>Equité</a:t>
                </a:r>
                <a:r>
                  <a:rPr lang="en-US" altLang="en-US" sz="1800" b="1" dirty="0" smtClean="0"/>
                  <a:t> et </a:t>
                </a:r>
                <a:r>
                  <a:rPr lang="en-US" altLang="en-US" sz="1800" b="1" dirty="0" err="1"/>
                  <a:t>E</a:t>
                </a:r>
                <a:r>
                  <a:rPr lang="en-US" altLang="en-US" sz="1800" b="1" dirty="0" err="1" smtClean="0"/>
                  <a:t>galité</a:t>
                </a:r>
                <a:endParaRPr lang="en-US" altLang="en-US" sz="1800" b="1" dirty="0"/>
              </a:p>
            </p:txBody>
          </p:sp>
        </p:grpSp>
      </p:grpSp>
      <p:sp>
        <p:nvSpPr>
          <p:cNvPr id="2" name="ZoneTexte 1"/>
          <p:cNvSpPr txBox="1"/>
          <p:nvPr/>
        </p:nvSpPr>
        <p:spPr>
          <a:xfrm>
            <a:off x="361240" y="1699894"/>
            <a:ext cx="85637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altLang="fr-FR" sz="2000" dirty="0" smtClean="0"/>
              <a:t>Vision stratégique du CSEFRS 2015-2030</a:t>
            </a:r>
          </a:p>
          <a:p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345533" y="4352913"/>
            <a:ext cx="85637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altLang="fr-FR" sz="2000" dirty="0" smtClean="0"/>
              <a:t>Priorités nationales Ministère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altLang="fr-FR" sz="2000" dirty="0" smtClean="0"/>
              <a:t>Cadre réglementaire national 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altLang="fr-FR" sz="2000" dirty="0" smtClean="0"/>
              <a:t>Loi 01.00 relative à l’organisation de l’ES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altLang="fr-FR" sz="2000" dirty="0" smtClean="0"/>
              <a:t>Loi cadre 51-17 relative au système de l’éducation, de l’enseignement, de de la formation et de la recherche scientifique.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altLang="fr-FR" sz="2000" dirty="0" smtClean="0"/>
              <a:t>Décret n°2.19.16 qui représente un cadre de référence de l’évaluation et de l’AQ pour les établissement d’ES au Maroc </a:t>
            </a:r>
          </a:p>
          <a:p>
            <a:r>
              <a:rPr lang="fr-FR" altLang="fr-FR" sz="2000" dirty="0" smtClean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e 29">
            <a:extLst>
              <a:ext uri="{FF2B5EF4-FFF2-40B4-BE49-F238E27FC236}">
                <a16:creationId xmlns:a16="http://schemas.microsoft.com/office/drawing/2014/main" xmlns="" id="{5A8E3656-4DCB-4AAD-9F00-D9C232DE8781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44451"/>
            <a:ext cx="8739187" cy="1116013"/>
            <a:chOff x="0" y="102937"/>
            <a:chExt cx="9144000" cy="1116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250380ED-C87E-4300-9C42-8C6D452B8880}"/>
                </a:ext>
              </a:extLst>
            </p:cNvPr>
            <p:cNvSpPr/>
            <p:nvPr/>
          </p:nvSpPr>
          <p:spPr>
            <a:xfrm>
              <a:off x="0" y="475995"/>
              <a:ext cx="9144000" cy="412745"/>
            </a:xfrm>
            <a:prstGeom prst="rect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9" name="Corde 38">
              <a:extLst>
                <a:ext uri="{FF2B5EF4-FFF2-40B4-BE49-F238E27FC236}">
                  <a16:creationId xmlns:a16="http://schemas.microsoft.com/office/drawing/2014/main" xmlns="" id="{49280DAD-11E7-4A48-A736-D4D2F8C28031}"/>
                </a:ext>
              </a:extLst>
            </p:cNvPr>
            <p:cNvSpPr>
              <a:spLocks noChangeAspect="1"/>
            </p:cNvSpPr>
            <p:nvPr/>
          </p:nvSpPr>
          <p:spPr>
            <a:xfrm rot="6774809">
              <a:off x="350585" y="102829"/>
              <a:ext cx="1116000" cy="1116216"/>
            </a:xfrm>
            <a:prstGeom prst="chord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0462D803-8F70-4261-9172-D4FCDF70A95A}"/>
                </a:ext>
              </a:extLst>
            </p:cNvPr>
            <p:cNvSpPr txBox="1"/>
            <p:nvPr/>
          </p:nvSpPr>
          <p:spPr>
            <a:xfrm>
              <a:off x="1903547" y="525206"/>
              <a:ext cx="5850167" cy="4001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Assurance </a:t>
              </a:r>
              <a:r>
                <a:rPr lang="en-US" sz="2000" b="1" dirty="0" err="1">
                  <a:solidFill>
                    <a:prstClr val="black"/>
                  </a:solidFill>
                </a:rPr>
                <a:t>qualité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dans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l’enseignement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supérieur</a:t>
              </a:r>
              <a:endParaRPr lang="fr-FR" sz="2000" b="1" spc="3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9" name="ZoneTexte 42">
            <a:extLst>
              <a:ext uri="{FF2B5EF4-FFF2-40B4-BE49-F238E27FC236}">
                <a16:creationId xmlns:a16="http://schemas.microsoft.com/office/drawing/2014/main" xmlns="" id="{BFC08CFB-0E8E-4141-9F90-6B2775E941E9}"/>
              </a:ext>
            </a:extLst>
          </p:cNvPr>
          <p:cNvSpPr txBox="1"/>
          <p:nvPr/>
        </p:nvSpPr>
        <p:spPr>
          <a:xfrm>
            <a:off x="180975" y="995363"/>
            <a:ext cx="8743950" cy="461665"/>
          </a:xfrm>
          <a:prstGeom prst="rect">
            <a:avLst/>
          </a:prstGeom>
          <a:solidFill>
            <a:srgbClr val="001828"/>
          </a:solidFill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accent4"/>
                </a:solidFill>
              </a:rPr>
              <a:t>Enjeux</a:t>
            </a:r>
            <a:endParaRPr lang="fr-FR" sz="2400" b="1" spc="3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5126" name="Rectangle 2">
            <a:extLst>
              <a:ext uri="{FF2B5EF4-FFF2-40B4-BE49-F238E27FC236}">
                <a16:creationId xmlns:a16="http://schemas.microsoft.com/office/drawing/2014/main" xmlns="" id="{DA8995BF-6058-4371-8A0A-88C77AAB8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2574776"/>
            <a:ext cx="86963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2000" dirty="0" smtClean="0"/>
              <a:t>Intensification </a:t>
            </a:r>
            <a:r>
              <a:rPr lang="fr-FR" sz="2000" dirty="0"/>
              <a:t>des collaborations </a:t>
            </a:r>
            <a:r>
              <a:rPr lang="fr-FR" sz="2000" dirty="0" smtClean="0"/>
              <a:t>internationales;</a:t>
            </a:r>
            <a:endParaRPr lang="fr-FR" sz="2000" dirty="0"/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2000" dirty="0"/>
              <a:t>L’enseignement supérieur est en passe de devenir un facteur essentiel de la compétitivité </a:t>
            </a:r>
            <a:r>
              <a:rPr lang="fr-FR" sz="2000" dirty="0" smtClean="0"/>
              <a:t>économique;</a:t>
            </a:r>
            <a:endParaRPr lang="fr-FR" sz="2000" dirty="0"/>
          </a:p>
          <a:p>
            <a:pPr marL="342900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2000" dirty="0"/>
              <a:t>La concurrence existant entre les établissements publics et </a:t>
            </a:r>
            <a:r>
              <a:rPr lang="fr-FR" sz="2000" dirty="0" smtClean="0"/>
              <a:t>privés;</a:t>
            </a:r>
            <a:endParaRPr lang="fr-FR" sz="2000" dirty="0"/>
          </a:p>
          <a:p>
            <a:pPr marL="342900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2000" dirty="0" smtClean="0"/>
              <a:t>La </a:t>
            </a:r>
            <a:r>
              <a:rPr lang="fr-FR" sz="2000" dirty="0"/>
              <a:t>nouvelle réglementation </a:t>
            </a:r>
            <a:r>
              <a:rPr lang="fr-FR" sz="2000" dirty="0" smtClean="0"/>
              <a:t>nationale;</a:t>
            </a:r>
            <a:endParaRPr lang="fr-FR" sz="2000" dirty="0"/>
          </a:p>
          <a:p>
            <a:pPr marL="342900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2000" dirty="0"/>
              <a:t>L’amélioration de </a:t>
            </a:r>
            <a:r>
              <a:rPr lang="fr-FR" sz="2000" dirty="0" smtClean="0"/>
              <a:t>l’employabilité;</a:t>
            </a:r>
            <a:endParaRPr lang="fr-FR" sz="2000" dirty="0"/>
          </a:p>
          <a:p>
            <a:pPr marL="342900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2000" dirty="0"/>
              <a:t>Reconnaissance des </a:t>
            </a:r>
            <a:r>
              <a:rPr lang="fr-FR" sz="2000" dirty="0" smtClean="0"/>
              <a:t>diplômes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2000" dirty="0" smtClean="0"/>
              <a:t>La transformation numérique</a:t>
            </a:r>
            <a:endParaRPr lang="fr-FR" sz="2000" dirty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fr-FR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e 29">
            <a:extLst>
              <a:ext uri="{FF2B5EF4-FFF2-40B4-BE49-F238E27FC236}">
                <a16:creationId xmlns:a16="http://schemas.microsoft.com/office/drawing/2014/main" xmlns="" id="{75DDA032-8041-4500-A1B8-497BF6169B47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44451"/>
            <a:ext cx="8739187" cy="1116013"/>
            <a:chOff x="0" y="102937"/>
            <a:chExt cx="9144000" cy="1116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BBBD00A1-74D1-4CB7-BB63-99D118562189}"/>
                </a:ext>
              </a:extLst>
            </p:cNvPr>
            <p:cNvSpPr/>
            <p:nvPr/>
          </p:nvSpPr>
          <p:spPr>
            <a:xfrm>
              <a:off x="0" y="475995"/>
              <a:ext cx="9144000" cy="412745"/>
            </a:xfrm>
            <a:prstGeom prst="rect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9" name="Corde 38">
              <a:extLst>
                <a:ext uri="{FF2B5EF4-FFF2-40B4-BE49-F238E27FC236}">
                  <a16:creationId xmlns:a16="http://schemas.microsoft.com/office/drawing/2014/main" xmlns="" id="{FA7BCB14-C56A-4E3D-9E71-C5F9CD3A3C71}"/>
                </a:ext>
              </a:extLst>
            </p:cNvPr>
            <p:cNvSpPr>
              <a:spLocks noChangeAspect="1"/>
            </p:cNvSpPr>
            <p:nvPr/>
          </p:nvSpPr>
          <p:spPr>
            <a:xfrm rot="6774809">
              <a:off x="350585" y="102829"/>
              <a:ext cx="1116000" cy="1116216"/>
            </a:xfrm>
            <a:prstGeom prst="chord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9FDD6DD0-B32E-4473-B264-AE0047762FB8}"/>
                </a:ext>
              </a:extLst>
            </p:cNvPr>
            <p:cNvSpPr txBox="1"/>
            <p:nvPr/>
          </p:nvSpPr>
          <p:spPr>
            <a:xfrm>
              <a:off x="1903547" y="525206"/>
              <a:ext cx="5850167" cy="4001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Assurance </a:t>
              </a:r>
              <a:r>
                <a:rPr lang="en-US" sz="2000" b="1" dirty="0" err="1">
                  <a:solidFill>
                    <a:prstClr val="black"/>
                  </a:solidFill>
                </a:rPr>
                <a:t>qualité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dans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l’enseignement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supérieur</a:t>
              </a:r>
              <a:endParaRPr lang="fr-FR" sz="2000" b="1" spc="3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9" name="ZoneTexte 42">
            <a:extLst>
              <a:ext uri="{FF2B5EF4-FFF2-40B4-BE49-F238E27FC236}">
                <a16:creationId xmlns:a16="http://schemas.microsoft.com/office/drawing/2014/main" xmlns="" id="{AF7841F4-EBA6-4342-96DF-7D3E312C79F4}"/>
              </a:ext>
            </a:extLst>
          </p:cNvPr>
          <p:cNvSpPr txBox="1"/>
          <p:nvPr/>
        </p:nvSpPr>
        <p:spPr>
          <a:xfrm>
            <a:off x="180975" y="995363"/>
            <a:ext cx="8743950" cy="400050"/>
          </a:xfrm>
          <a:prstGeom prst="rect">
            <a:avLst/>
          </a:prstGeom>
          <a:solidFill>
            <a:srgbClr val="001828"/>
          </a:solidFill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accent4"/>
                </a:solidFill>
              </a:rPr>
              <a:t>Réferentiel</a:t>
            </a:r>
            <a:r>
              <a:rPr lang="en-US" sz="2000" b="1" dirty="0">
                <a:solidFill>
                  <a:schemeClr val="accent4"/>
                </a:solidFill>
              </a:rPr>
              <a:t> National d’</a:t>
            </a:r>
            <a:r>
              <a:rPr lang="fr-FR" sz="2000" b="1" dirty="0">
                <a:solidFill>
                  <a:schemeClr val="accent4"/>
                </a:solidFill>
              </a:rPr>
              <a:t>É</a:t>
            </a:r>
            <a:r>
              <a:rPr lang="en-US" sz="2000" b="1" dirty="0">
                <a:solidFill>
                  <a:schemeClr val="accent4"/>
                </a:solidFill>
              </a:rPr>
              <a:t>valuation et d ’Assurance </a:t>
            </a:r>
            <a:r>
              <a:rPr lang="en-US" sz="2000" b="1" dirty="0" err="1">
                <a:solidFill>
                  <a:schemeClr val="accent4"/>
                </a:solidFill>
              </a:rPr>
              <a:t>qualité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dans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l’ES</a:t>
            </a:r>
            <a:endParaRPr lang="fr-FR" sz="2000" b="1" spc="300" dirty="0">
              <a:solidFill>
                <a:schemeClr val="accent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33EC2F-85B5-430B-856A-AECE9B6B0BC3}"/>
              </a:ext>
            </a:extLst>
          </p:cNvPr>
          <p:cNvSpPr txBox="1"/>
          <p:nvPr/>
        </p:nvSpPr>
        <p:spPr>
          <a:xfrm>
            <a:off x="236538" y="1779588"/>
            <a:ext cx="5275262" cy="369887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300" dirty="0" err="1" smtClean="0">
                <a:latin typeface="+mn-lt"/>
              </a:rPr>
              <a:t>Domaines</a:t>
            </a:r>
            <a:r>
              <a:rPr lang="fr-FR" b="1" spc="300" dirty="0" smtClean="0">
                <a:latin typeface="+mn-lt"/>
              </a:rPr>
              <a:t>  </a:t>
            </a:r>
            <a:endParaRPr lang="fr-FR" b="1" spc="300" dirty="0"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EF63447-F520-400C-B935-120698A20F99}"/>
              </a:ext>
            </a:extLst>
          </p:cNvPr>
          <p:cNvSpPr txBox="1"/>
          <p:nvPr/>
        </p:nvSpPr>
        <p:spPr>
          <a:xfrm>
            <a:off x="5705475" y="1779588"/>
            <a:ext cx="3219450" cy="369887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300" dirty="0">
                <a:latin typeface="+mn-lt"/>
              </a:rPr>
              <a:t>Structure</a:t>
            </a:r>
          </a:p>
        </p:txBody>
      </p:sp>
      <p:sp>
        <p:nvSpPr>
          <p:cNvPr id="19462" name="TextBox 2">
            <a:extLst>
              <a:ext uri="{FF2B5EF4-FFF2-40B4-BE49-F238E27FC236}">
                <a16:creationId xmlns:a16="http://schemas.microsoft.com/office/drawing/2014/main" xmlns="" id="{8415ABA9-92A0-491D-800E-5A430FD6F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33" y="2420888"/>
            <a:ext cx="522007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en-US" sz="2000" b="1" dirty="0"/>
              <a:t>A-Gouvernance et management des fonctions </a:t>
            </a:r>
            <a:r>
              <a:rPr lang="fr-FR" altLang="en-US" sz="2000" b="1" dirty="0" smtClean="0"/>
              <a:t>supports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B-Formation</a:t>
            </a:r>
            <a:endParaRPr lang="en-US" altLang="en-US" sz="2000" b="1" dirty="0"/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/>
              <a:t>C-</a:t>
            </a:r>
            <a:r>
              <a:rPr lang="en-US" altLang="en-US" sz="2000" b="1" dirty="0" err="1"/>
              <a:t>Recherche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scientifique</a:t>
            </a:r>
            <a:endParaRPr lang="en-US" altLang="en-US" sz="2000" b="1" dirty="0"/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en-US" sz="2000" b="1" dirty="0"/>
              <a:t>D-Accompagnement des étudiants et vie étudiante</a:t>
            </a:r>
            <a:endParaRPr lang="en-US" altLang="en-US" sz="2000" b="1" dirty="0"/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en-US" sz="2000" b="1" dirty="0"/>
              <a:t>E-Service de l’institution envers la société</a:t>
            </a:r>
            <a:endParaRPr lang="en-US" altLang="en-US" sz="2000" b="1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xmlns="" id="{6090B58D-7D18-4A46-A423-F855820EF51C}"/>
              </a:ext>
            </a:extLst>
          </p:cNvPr>
          <p:cNvGraphicFramePr/>
          <p:nvPr/>
        </p:nvGraphicFramePr>
        <p:xfrm>
          <a:off x="4800600" y="2533650"/>
          <a:ext cx="4916413" cy="334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254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Graphic spid="1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e 29">
            <a:extLst>
              <a:ext uri="{FF2B5EF4-FFF2-40B4-BE49-F238E27FC236}">
                <a16:creationId xmlns:a16="http://schemas.microsoft.com/office/drawing/2014/main" xmlns="" id="{F3D115AC-1D46-4510-BAAF-218756718F0F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44451"/>
            <a:ext cx="8739187" cy="1116013"/>
            <a:chOff x="0" y="102938"/>
            <a:chExt cx="9144000" cy="1116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8858EAA8-8331-4E26-8D6A-E062A9B43F25}"/>
                </a:ext>
              </a:extLst>
            </p:cNvPr>
            <p:cNvSpPr/>
            <p:nvPr/>
          </p:nvSpPr>
          <p:spPr>
            <a:xfrm>
              <a:off x="0" y="475996"/>
              <a:ext cx="9144000" cy="412745"/>
            </a:xfrm>
            <a:prstGeom prst="rect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9" name="Corde 38">
              <a:extLst>
                <a:ext uri="{FF2B5EF4-FFF2-40B4-BE49-F238E27FC236}">
                  <a16:creationId xmlns:a16="http://schemas.microsoft.com/office/drawing/2014/main" xmlns="" id="{F60F886A-C0E4-4118-BFAC-14ECB7E43835}"/>
                </a:ext>
              </a:extLst>
            </p:cNvPr>
            <p:cNvSpPr>
              <a:spLocks noChangeAspect="1"/>
            </p:cNvSpPr>
            <p:nvPr/>
          </p:nvSpPr>
          <p:spPr>
            <a:xfrm rot="6774809">
              <a:off x="350585" y="102830"/>
              <a:ext cx="1116000" cy="1116216"/>
            </a:xfrm>
            <a:prstGeom prst="chord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8A5B8B33-F75B-4B87-8DFF-9451FC426E40}"/>
                </a:ext>
              </a:extLst>
            </p:cNvPr>
            <p:cNvSpPr txBox="1"/>
            <p:nvPr/>
          </p:nvSpPr>
          <p:spPr>
            <a:xfrm>
              <a:off x="1903547" y="525207"/>
              <a:ext cx="5850167" cy="4001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Assurance </a:t>
              </a:r>
              <a:r>
                <a:rPr lang="en-US" sz="2000" b="1" dirty="0" err="1">
                  <a:solidFill>
                    <a:prstClr val="black"/>
                  </a:solidFill>
                </a:rPr>
                <a:t>qualité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dans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l’enseignement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supérieur</a:t>
              </a:r>
              <a:endParaRPr lang="fr-FR" sz="2000" b="1" spc="3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9" name="ZoneTexte 42">
            <a:extLst>
              <a:ext uri="{FF2B5EF4-FFF2-40B4-BE49-F238E27FC236}">
                <a16:creationId xmlns:a16="http://schemas.microsoft.com/office/drawing/2014/main" xmlns="" id="{6D386A11-9B32-4E44-A902-340381D7AF12}"/>
              </a:ext>
            </a:extLst>
          </p:cNvPr>
          <p:cNvSpPr txBox="1"/>
          <p:nvPr/>
        </p:nvSpPr>
        <p:spPr>
          <a:xfrm>
            <a:off x="180975" y="995363"/>
            <a:ext cx="8743950" cy="400050"/>
          </a:xfrm>
          <a:prstGeom prst="rect">
            <a:avLst/>
          </a:prstGeom>
          <a:solidFill>
            <a:srgbClr val="001828"/>
          </a:solidFill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accent4"/>
                </a:solidFill>
              </a:rPr>
              <a:t>Réferentiel</a:t>
            </a:r>
            <a:r>
              <a:rPr lang="en-US" sz="2000" b="1" dirty="0" smtClean="0">
                <a:solidFill>
                  <a:schemeClr val="accent4"/>
                </a:solidFill>
              </a:rPr>
              <a:t> National d’</a:t>
            </a:r>
            <a:r>
              <a:rPr lang="fr-FR" sz="2000" b="1" dirty="0" smtClean="0">
                <a:solidFill>
                  <a:schemeClr val="accent4"/>
                </a:solidFill>
              </a:rPr>
              <a:t>É</a:t>
            </a:r>
            <a:r>
              <a:rPr lang="en-US" sz="2000" b="1" dirty="0">
                <a:solidFill>
                  <a:schemeClr val="accent4"/>
                </a:solidFill>
              </a:rPr>
              <a:t>v</a:t>
            </a:r>
            <a:r>
              <a:rPr lang="en-US" sz="2000" b="1" dirty="0" smtClean="0">
                <a:solidFill>
                  <a:schemeClr val="accent4"/>
                </a:solidFill>
              </a:rPr>
              <a:t>aluation et d ’Assurance </a:t>
            </a:r>
            <a:r>
              <a:rPr lang="en-US" sz="2000" b="1" dirty="0" err="1" smtClean="0">
                <a:solidFill>
                  <a:schemeClr val="accent4"/>
                </a:solidFill>
              </a:rPr>
              <a:t>qualité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</a:rPr>
              <a:t>dans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</a:rPr>
              <a:t>l’ES</a:t>
            </a:r>
            <a:endParaRPr lang="fr-FR" sz="2000" b="1" spc="3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9" name="Freeform: Shape 24">
            <a:extLst>
              <a:ext uri="{FF2B5EF4-FFF2-40B4-BE49-F238E27FC236}">
                <a16:creationId xmlns:a16="http://schemas.microsoft.com/office/drawing/2014/main" xmlns="" id="{E8E7E360-A8B4-475A-A303-9E7458B412B4}"/>
              </a:ext>
            </a:extLst>
          </p:cNvPr>
          <p:cNvSpPr/>
          <p:nvPr/>
        </p:nvSpPr>
        <p:spPr>
          <a:xfrm>
            <a:off x="1951038" y="2635250"/>
            <a:ext cx="7192962" cy="2476500"/>
          </a:xfrm>
          <a:custGeom>
            <a:avLst/>
            <a:gdLst>
              <a:gd name="connsiteX0" fmla="*/ 0 w 7009016"/>
              <a:gd name="connsiteY0" fmla="*/ 0 h 3400103"/>
              <a:gd name="connsiteX1" fmla="*/ 7009016 w 7009016"/>
              <a:gd name="connsiteY1" fmla="*/ 0 h 3400103"/>
              <a:gd name="connsiteX2" fmla="*/ 7009016 w 7009016"/>
              <a:gd name="connsiteY2" fmla="*/ 3400103 h 3400103"/>
              <a:gd name="connsiteX3" fmla="*/ 0 w 7009016"/>
              <a:gd name="connsiteY3" fmla="*/ 3400103 h 3400103"/>
              <a:gd name="connsiteX4" fmla="*/ 0 w 7009016"/>
              <a:gd name="connsiteY4" fmla="*/ 3396506 h 3400103"/>
              <a:gd name="connsiteX5" fmla="*/ 158542 w 7009016"/>
              <a:gd name="connsiteY5" fmla="*/ 3216673 h 3400103"/>
              <a:gd name="connsiteX6" fmla="*/ 158542 w 7009016"/>
              <a:gd name="connsiteY6" fmla="*/ 183403 h 3400103"/>
              <a:gd name="connsiteX7" fmla="*/ 0 w 7009016"/>
              <a:gd name="connsiteY7" fmla="*/ 3596 h 340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9016" h="3400103">
                <a:moveTo>
                  <a:pt x="0" y="0"/>
                </a:moveTo>
                <a:lnTo>
                  <a:pt x="7009016" y="0"/>
                </a:lnTo>
                <a:lnTo>
                  <a:pt x="7009016" y="3400103"/>
                </a:lnTo>
                <a:lnTo>
                  <a:pt x="0" y="3400103"/>
                </a:lnTo>
                <a:lnTo>
                  <a:pt x="0" y="3396506"/>
                </a:lnTo>
                <a:lnTo>
                  <a:pt x="158542" y="3216673"/>
                </a:lnTo>
                <a:cubicBezTo>
                  <a:pt x="862892" y="2332225"/>
                  <a:pt x="862892" y="1067730"/>
                  <a:pt x="158542" y="183403"/>
                </a:cubicBezTo>
                <a:lnTo>
                  <a:pt x="0" y="35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3" name="TextBox 30">
            <a:extLst>
              <a:ext uri="{FF2B5EF4-FFF2-40B4-BE49-F238E27FC236}">
                <a16:creationId xmlns:a16="http://schemas.microsoft.com/office/drawing/2014/main" xmlns="" id="{B9535BCC-7F18-4643-9938-9C72542B0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719388"/>
            <a:ext cx="60388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altLang="en-US" sz="1800" dirty="0"/>
              <a:t>Mettre en place un système de gestion de la qualité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altLang="en-US" sz="1800" dirty="0"/>
              <a:t>Développer une culture d’excellence en matière de gouvernance, de formation et de recherche scientifique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altLang="en-US" sz="1800" dirty="0"/>
              <a:t>Innover et diversifier les approches pédagogiques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altLang="en-US" sz="1800" dirty="0"/>
              <a:t>Assurer un système de gestion de la recherche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altLang="en-US" sz="1800" dirty="0"/>
              <a:t>Promouvoir l’innovation et la coopération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altLang="en-US" sz="1800" dirty="0"/>
              <a:t>Assurer l’équité, l’égalité des chances et l’intégrité scolaire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altLang="en-US" sz="1800" dirty="0" smtClean="0"/>
              <a:t>Prioriser la </a:t>
            </a:r>
            <a:r>
              <a:rPr lang="fr-FR" altLang="en-US" sz="1800" dirty="0"/>
              <a:t>vie étudiante</a:t>
            </a:r>
            <a:br>
              <a:rPr lang="fr-FR" altLang="en-US" sz="1800" dirty="0"/>
            </a:br>
            <a:endParaRPr lang="fr-FR" altLang="fr-FR" sz="1800" dirty="0"/>
          </a:p>
        </p:txBody>
      </p:sp>
      <p:grpSp>
        <p:nvGrpSpPr>
          <p:cNvPr id="17414" name="Group 8">
            <a:extLst>
              <a:ext uri="{FF2B5EF4-FFF2-40B4-BE49-F238E27FC236}">
                <a16:creationId xmlns:a16="http://schemas.microsoft.com/office/drawing/2014/main" xmlns="" id="{0FBB1440-AB56-4A61-B640-F0173E844A09}"/>
              </a:ext>
            </a:extLst>
          </p:cNvPr>
          <p:cNvGrpSpPr>
            <a:grpSpLocks/>
          </p:cNvGrpSpPr>
          <p:nvPr/>
        </p:nvGrpSpPr>
        <p:grpSpPr bwMode="auto">
          <a:xfrm>
            <a:off x="204788" y="2646363"/>
            <a:ext cx="2160587" cy="2244725"/>
            <a:chOff x="6156176" y="2898936"/>
            <a:chExt cx="2160240" cy="2244403"/>
          </a:xfrm>
        </p:grpSpPr>
        <p:grpSp>
          <p:nvGrpSpPr>
            <p:cNvPr id="17415" name="Group 5">
              <a:extLst>
                <a:ext uri="{FF2B5EF4-FFF2-40B4-BE49-F238E27FC236}">
                  <a16:creationId xmlns:a16="http://schemas.microsoft.com/office/drawing/2014/main" xmlns="" id="{46DE351D-26D0-4F34-81EB-0970709A3E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6176" y="2898936"/>
              <a:ext cx="2160240" cy="2244403"/>
              <a:chOff x="6156176" y="2738846"/>
              <a:chExt cx="2160240" cy="2244403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EEB88E1E-62E9-461F-AA25-F0B568FC5010}"/>
                  </a:ext>
                </a:extLst>
              </p:cNvPr>
              <p:cNvSpPr/>
              <p:nvPr/>
            </p:nvSpPr>
            <p:spPr>
              <a:xfrm>
                <a:off x="6156176" y="2738846"/>
                <a:ext cx="2160240" cy="224440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CAABC19E-D110-4700-A111-D7CF8C8FD262}"/>
                  </a:ext>
                </a:extLst>
              </p:cNvPr>
              <p:cNvSpPr/>
              <p:nvPr/>
            </p:nvSpPr>
            <p:spPr>
              <a:xfrm>
                <a:off x="6372041" y="2915033"/>
                <a:ext cx="1728509" cy="187139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xmlns="" id="{A9070D24-F859-483A-B3D6-9B5611E4BB2D}"/>
                  </a:ext>
                </a:extLst>
              </p:cNvPr>
              <p:cNvSpPr/>
              <p:nvPr/>
            </p:nvSpPr>
            <p:spPr>
              <a:xfrm>
                <a:off x="6552220" y="3142778"/>
                <a:ext cx="1368152" cy="141667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7416" name="TextBox 7">
              <a:extLst>
                <a:ext uri="{FF2B5EF4-FFF2-40B4-BE49-F238E27FC236}">
                  <a16:creationId xmlns:a16="http://schemas.microsoft.com/office/drawing/2014/main" xmlns="" id="{F8C19BC8-8B0E-465A-9A44-D29E1E5C5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0222" y="3821082"/>
              <a:ext cx="13501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 dirty="0" err="1" smtClean="0">
                  <a:solidFill>
                    <a:srgbClr val="FFC000"/>
                  </a:solidFill>
                </a:rPr>
                <a:t>Avantages</a:t>
              </a:r>
              <a:endParaRPr lang="en-US" altLang="en-US" sz="1800" b="1" dirty="0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e 29">
            <a:extLst>
              <a:ext uri="{FF2B5EF4-FFF2-40B4-BE49-F238E27FC236}">
                <a16:creationId xmlns:a16="http://schemas.microsoft.com/office/drawing/2014/main" xmlns="" id="{39B2F161-5092-40AD-AA5C-415CED603341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-3174"/>
            <a:ext cx="8739187" cy="1116013"/>
            <a:chOff x="0" y="102938"/>
            <a:chExt cx="9144000" cy="1116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DDC94D49-4A7B-4064-8042-3E8D2BF4FA79}"/>
                </a:ext>
              </a:extLst>
            </p:cNvPr>
            <p:cNvSpPr/>
            <p:nvPr/>
          </p:nvSpPr>
          <p:spPr>
            <a:xfrm>
              <a:off x="0" y="475996"/>
              <a:ext cx="9144000" cy="412745"/>
            </a:xfrm>
            <a:prstGeom prst="rect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9" name="Corde 38">
              <a:extLst>
                <a:ext uri="{FF2B5EF4-FFF2-40B4-BE49-F238E27FC236}">
                  <a16:creationId xmlns:a16="http://schemas.microsoft.com/office/drawing/2014/main" xmlns="" id="{04E2B945-7BE3-472B-A5E5-32C4F234BC1E}"/>
                </a:ext>
              </a:extLst>
            </p:cNvPr>
            <p:cNvSpPr>
              <a:spLocks noChangeAspect="1"/>
            </p:cNvSpPr>
            <p:nvPr/>
          </p:nvSpPr>
          <p:spPr>
            <a:xfrm rot="6774809">
              <a:off x="350585" y="102830"/>
              <a:ext cx="1116000" cy="1116216"/>
            </a:xfrm>
            <a:prstGeom prst="chord">
              <a:avLst/>
            </a:prstGeom>
            <a:solidFill>
              <a:srgbClr val="FFB61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0B7EB9E1-11F6-4EDC-A7E4-52AAFB3731BB}"/>
                </a:ext>
              </a:extLst>
            </p:cNvPr>
            <p:cNvSpPr txBox="1"/>
            <p:nvPr/>
          </p:nvSpPr>
          <p:spPr>
            <a:xfrm>
              <a:off x="1903547" y="525207"/>
              <a:ext cx="5850167" cy="4001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Assurance </a:t>
              </a:r>
              <a:r>
                <a:rPr lang="en-US" sz="2000" b="1" dirty="0" err="1">
                  <a:solidFill>
                    <a:prstClr val="black"/>
                  </a:solidFill>
                </a:rPr>
                <a:t>qualité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dans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l’enseignement</a:t>
              </a:r>
              <a:r>
                <a:rPr lang="en-US" sz="20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</a:rPr>
                <a:t>supérieur</a:t>
              </a:r>
              <a:endParaRPr lang="fr-FR" sz="2000" b="1" spc="3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9" name="ZoneTexte 42">
            <a:extLst>
              <a:ext uri="{FF2B5EF4-FFF2-40B4-BE49-F238E27FC236}">
                <a16:creationId xmlns:a16="http://schemas.microsoft.com/office/drawing/2014/main" xmlns="" id="{54989CC3-0C82-4ECE-B09C-20A9EDDB40A2}"/>
              </a:ext>
            </a:extLst>
          </p:cNvPr>
          <p:cNvSpPr txBox="1"/>
          <p:nvPr/>
        </p:nvSpPr>
        <p:spPr>
          <a:xfrm>
            <a:off x="180975" y="995363"/>
            <a:ext cx="8743950" cy="400050"/>
          </a:xfrm>
          <a:prstGeom prst="rect">
            <a:avLst/>
          </a:prstGeom>
          <a:solidFill>
            <a:srgbClr val="001828"/>
          </a:solidFill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4"/>
                </a:solidFill>
              </a:rPr>
              <a:t>Assurance </a:t>
            </a:r>
            <a:r>
              <a:rPr lang="en-US" sz="2000" b="1" dirty="0" err="1" smtClean="0">
                <a:solidFill>
                  <a:schemeClr val="accent4"/>
                </a:solidFill>
              </a:rPr>
              <a:t>Qualité</a:t>
            </a:r>
            <a:r>
              <a:rPr lang="en-US" sz="2000" b="1" dirty="0" smtClean="0">
                <a:solidFill>
                  <a:schemeClr val="accent4"/>
                </a:solidFill>
              </a:rPr>
              <a:t> Interne</a:t>
            </a:r>
            <a:endParaRPr lang="fr-FR" sz="2000" b="1" spc="300" dirty="0">
              <a:solidFill>
                <a:schemeClr val="accent4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4506CFF-0B55-4538-9415-EF413BA092FC}"/>
              </a:ext>
            </a:extLst>
          </p:cNvPr>
          <p:cNvGrpSpPr>
            <a:grpSpLocks/>
          </p:cNvGrpSpPr>
          <p:nvPr/>
        </p:nvGrpSpPr>
        <p:grpSpPr bwMode="auto">
          <a:xfrm>
            <a:off x="0" y="2411413"/>
            <a:ext cx="2555875" cy="2517775"/>
            <a:chOff x="242275" y="1988840"/>
            <a:chExt cx="3177597" cy="2952328"/>
          </a:xfrm>
        </p:grpSpPr>
        <p:grpSp>
          <p:nvGrpSpPr>
            <p:cNvPr id="25609" name="Group 8">
              <a:extLst>
                <a:ext uri="{FF2B5EF4-FFF2-40B4-BE49-F238E27FC236}">
                  <a16:creationId xmlns:a16="http://schemas.microsoft.com/office/drawing/2014/main" xmlns="" id="{29286619-1B8B-4768-B8BD-08C18D1E4C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275" y="1988840"/>
              <a:ext cx="3177597" cy="2952328"/>
              <a:chOff x="623887" y="1552932"/>
              <a:chExt cx="5245875" cy="4875632"/>
            </a:xfrm>
          </p:grpSpPr>
          <p:sp>
            <p:nvSpPr>
              <p:cNvPr id="25611" name="Shape">
                <a:extLst>
                  <a:ext uri="{FF2B5EF4-FFF2-40B4-BE49-F238E27FC236}">
                    <a16:creationId xmlns:a16="http://schemas.microsoft.com/office/drawing/2014/main" xmlns="" id="{B932441F-E446-4A1C-AB75-D7692D1BC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979" y="2760240"/>
                <a:ext cx="686557" cy="2447455"/>
              </a:xfrm>
              <a:custGeom>
                <a:avLst/>
                <a:gdLst>
                  <a:gd name="T0" fmla="*/ 2147483646 w 17428"/>
                  <a:gd name="T1" fmla="*/ 2147483646 h 21600"/>
                  <a:gd name="T2" fmla="*/ 2147483646 w 17428"/>
                  <a:gd name="T3" fmla="*/ 2147483646 h 21600"/>
                  <a:gd name="T4" fmla="*/ 2147483646 w 17428"/>
                  <a:gd name="T5" fmla="*/ 2147483646 h 21600"/>
                  <a:gd name="T6" fmla="*/ 2147483646 w 17428"/>
                  <a:gd name="T7" fmla="*/ 21474836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428" h="21600" extrusionOk="0">
                    <a:moveTo>
                      <a:pt x="17428" y="1708"/>
                    </a:moveTo>
                    <a:lnTo>
                      <a:pt x="12516" y="0"/>
                    </a:lnTo>
                    <a:cubicBezTo>
                      <a:pt x="-4172" y="6015"/>
                      <a:pt x="-4172" y="15585"/>
                      <a:pt x="12516" y="21600"/>
                    </a:cubicBezTo>
                    <a:lnTo>
                      <a:pt x="17428" y="19892"/>
                    </a:lnTo>
                    <a:cubicBezTo>
                      <a:pt x="3445" y="14821"/>
                      <a:pt x="3445" y="6781"/>
                      <a:pt x="17428" y="170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en-US"/>
              </a:p>
            </p:txBody>
          </p:sp>
          <p:grpSp>
            <p:nvGrpSpPr>
              <p:cNvPr id="25612" name="Group 10">
                <a:extLst>
                  <a:ext uri="{FF2B5EF4-FFF2-40B4-BE49-F238E27FC236}">
                    <a16:creationId xmlns:a16="http://schemas.microsoft.com/office/drawing/2014/main" xmlns="" id="{63624466-3E92-42B1-B0B2-ACA4B47143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3887" y="1552932"/>
                <a:ext cx="5245875" cy="4875632"/>
                <a:chOff x="623887" y="1552932"/>
                <a:chExt cx="5245875" cy="4875632"/>
              </a:xfrm>
            </p:grpSpPr>
            <p:sp>
              <p:nvSpPr>
                <p:cNvPr id="12" name="Shape">
                  <a:extLst>
                    <a:ext uri="{FF2B5EF4-FFF2-40B4-BE49-F238E27FC236}">
                      <a16:creationId xmlns:a16="http://schemas.microsoft.com/office/drawing/2014/main" xmlns="" id="{8383EDBC-D5AE-4C16-9505-8F419D23B63D}"/>
                    </a:ext>
                  </a:extLst>
                </p:cNvPr>
                <p:cNvSpPr/>
                <p:nvPr/>
              </p:nvSpPr>
              <p:spPr>
                <a:xfrm>
                  <a:off x="1366781" y="1552932"/>
                  <a:ext cx="3398416" cy="882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138" extrusionOk="0">
                      <a:moveTo>
                        <a:pt x="20371" y="17138"/>
                      </a:moveTo>
                      <a:lnTo>
                        <a:pt x="21600" y="13384"/>
                      </a:lnTo>
                      <a:cubicBezTo>
                        <a:pt x="15601" y="-4462"/>
                        <a:pt x="5998" y="-4462"/>
                        <a:pt x="0" y="13384"/>
                      </a:cubicBezTo>
                      <a:lnTo>
                        <a:pt x="1229" y="17138"/>
                      </a:lnTo>
                      <a:cubicBezTo>
                        <a:pt x="6550" y="1362"/>
                        <a:pt x="15051" y="1362"/>
                        <a:pt x="20371" y="17138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614" name="Shape">
                  <a:extLst>
                    <a:ext uri="{FF2B5EF4-FFF2-40B4-BE49-F238E27FC236}">
                      <a16:creationId xmlns:a16="http://schemas.microsoft.com/office/drawing/2014/main" xmlns="" id="{37DA9D50-AC76-41C8-A267-2FE1324FBF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887" y="2293413"/>
                  <a:ext cx="883469" cy="3400103"/>
                </a:xfrm>
                <a:custGeom>
                  <a:avLst/>
                  <a:gdLst>
                    <a:gd name="T0" fmla="*/ 2147483646 w 17138"/>
                    <a:gd name="T1" fmla="*/ 2147483646 h 21600"/>
                    <a:gd name="T2" fmla="*/ 2147483646 w 17138"/>
                    <a:gd name="T3" fmla="*/ 2147483646 h 21600"/>
                    <a:gd name="T4" fmla="*/ 2147483646 w 17138"/>
                    <a:gd name="T5" fmla="*/ 2147483646 h 21600"/>
                    <a:gd name="T6" fmla="*/ 2147483646 w 17138"/>
                    <a:gd name="T7" fmla="*/ 214748364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138" h="21600" extrusionOk="0">
                      <a:moveTo>
                        <a:pt x="17138" y="1229"/>
                      </a:moveTo>
                      <a:lnTo>
                        <a:pt x="13384" y="0"/>
                      </a:lnTo>
                      <a:cubicBezTo>
                        <a:pt x="-4462" y="5999"/>
                        <a:pt x="-4462" y="15602"/>
                        <a:pt x="13384" y="21600"/>
                      </a:cubicBezTo>
                      <a:lnTo>
                        <a:pt x="17138" y="20371"/>
                      </a:lnTo>
                      <a:cubicBezTo>
                        <a:pt x="1362" y="15051"/>
                        <a:pt x="1362" y="6550"/>
                        <a:pt x="17138" y="1229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/>
                <a:p>
                  <a:endParaRPr lang="en-US"/>
                </a:p>
              </p:txBody>
            </p:sp>
            <p:sp>
              <p:nvSpPr>
                <p:cNvPr id="14" name="Shape">
                  <a:extLst>
                    <a:ext uri="{FF2B5EF4-FFF2-40B4-BE49-F238E27FC236}">
                      <a16:creationId xmlns:a16="http://schemas.microsoft.com/office/drawing/2014/main" xmlns="" id="{0A098B25-31E3-442A-A459-155CE5FECA3B}"/>
                    </a:ext>
                  </a:extLst>
                </p:cNvPr>
                <p:cNvSpPr/>
                <p:nvPr/>
              </p:nvSpPr>
              <p:spPr>
                <a:xfrm>
                  <a:off x="1366781" y="5546277"/>
                  <a:ext cx="3398416" cy="882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138" extrusionOk="0">
                      <a:moveTo>
                        <a:pt x="1229" y="0"/>
                      </a:moveTo>
                      <a:lnTo>
                        <a:pt x="0" y="3754"/>
                      </a:lnTo>
                      <a:cubicBezTo>
                        <a:pt x="5999" y="21600"/>
                        <a:pt x="15602" y="21600"/>
                        <a:pt x="21600" y="3754"/>
                      </a:cubicBezTo>
                      <a:lnTo>
                        <a:pt x="20371" y="0"/>
                      </a:lnTo>
                      <a:cubicBezTo>
                        <a:pt x="15051" y="15776"/>
                        <a:pt x="6550" y="15776"/>
                        <a:pt x="12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solidFill>
                    <a:schemeClr val="accent5">
                      <a:lumMod val="40000"/>
                      <a:lumOff val="60000"/>
                    </a:schemeClr>
                  </a:solidFill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616" name="Shape">
                  <a:extLst>
                    <a:ext uri="{FF2B5EF4-FFF2-40B4-BE49-F238E27FC236}">
                      <a16:creationId xmlns:a16="http://schemas.microsoft.com/office/drawing/2014/main" xmlns="" id="{84127B86-1C6B-458C-9D2D-C4E3A755DC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934" y="2534876"/>
                  <a:ext cx="786037" cy="2929089"/>
                </a:xfrm>
                <a:custGeom>
                  <a:avLst/>
                  <a:gdLst>
                    <a:gd name="T0" fmla="*/ 2147483646 w 17262"/>
                    <a:gd name="T1" fmla="*/ 2147483646 h 21600"/>
                    <a:gd name="T2" fmla="*/ 2147483646 w 17262"/>
                    <a:gd name="T3" fmla="*/ 2147483646 h 21600"/>
                    <a:gd name="T4" fmla="*/ 2147483646 w 17262"/>
                    <a:gd name="T5" fmla="*/ 2147483646 h 21600"/>
                    <a:gd name="T6" fmla="*/ 2147483646 w 17262"/>
                    <a:gd name="T7" fmla="*/ 214748364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262" h="21600" extrusionOk="0">
                      <a:moveTo>
                        <a:pt x="17262" y="1427"/>
                      </a:moveTo>
                      <a:lnTo>
                        <a:pt x="13013" y="0"/>
                      </a:lnTo>
                      <a:cubicBezTo>
                        <a:pt x="-4338" y="6005"/>
                        <a:pt x="-4338" y="15595"/>
                        <a:pt x="13013" y="21600"/>
                      </a:cubicBezTo>
                      <a:lnTo>
                        <a:pt x="17262" y="20173"/>
                      </a:lnTo>
                      <a:cubicBezTo>
                        <a:pt x="2252" y="14955"/>
                        <a:pt x="2252" y="6645"/>
                        <a:pt x="17262" y="1427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/>
                <a:p>
                  <a:endParaRPr lang="en-US"/>
                </a:p>
              </p:txBody>
            </p:sp>
            <p:sp>
              <p:nvSpPr>
                <p:cNvPr id="16" name="Shape">
                  <a:extLst>
                    <a:ext uri="{FF2B5EF4-FFF2-40B4-BE49-F238E27FC236}">
                      <a16:creationId xmlns:a16="http://schemas.microsoft.com/office/drawing/2014/main" xmlns="" id="{9A88965D-DFB5-43B8-98B9-174E9A6D7D0C}"/>
                    </a:ext>
                  </a:extLst>
                </p:cNvPr>
                <p:cNvSpPr/>
                <p:nvPr/>
              </p:nvSpPr>
              <p:spPr>
                <a:xfrm>
                  <a:off x="4745647" y="2536666"/>
                  <a:ext cx="785251" cy="2926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262" h="21600" extrusionOk="0">
                      <a:moveTo>
                        <a:pt x="0" y="20173"/>
                      </a:moveTo>
                      <a:lnTo>
                        <a:pt x="4249" y="21600"/>
                      </a:lnTo>
                      <a:cubicBezTo>
                        <a:pt x="21600" y="15595"/>
                        <a:pt x="21600" y="6005"/>
                        <a:pt x="4249" y="0"/>
                      </a:cubicBezTo>
                      <a:lnTo>
                        <a:pt x="0" y="1427"/>
                      </a:lnTo>
                      <a:cubicBezTo>
                        <a:pt x="15010" y="6645"/>
                        <a:pt x="15010" y="14955"/>
                        <a:pt x="0" y="201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" name="Shape">
                  <a:extLst>
                    <a:ext uri="{FF2B5EF4-FFF2-40B4-BE49-F238E27FC236}">
                      <a16:creationId xmlns:a16="http://schemas.microsoft.com/office/drawing/2014/main" xmlns="" id="{5255FE25-F6C5-49E7-B364-F362C075E74B}"/>
                    </a:ext>
                  </a:extLst>
                </p:cNvPr>
                <p:cNvSpPr/>
                <p:nvPr/>
              </p:nvSpPr>
              <p:spPr>
                <a:xfrm>
                  <a:off x="1607896" y="5303418"/>
                  <a:ext cx="2929219" cy="786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262" extrusionOk="0">
                      <a:moveTo>
                        <a:pt x="1427" y="0"/>
                      </a:moveTo>
                      <a:lnTo>
                        <a:pt x="0" y="4249"/>
                      </a:lnTo>
                      <a:cubicBezTo>
                        <a:pt x="6005" y="21600"/>
                        <a:pt x="15595" y="21600"/>
                        <a:pt x="21600" y="4249"/>
                      </a:cubicBezTo>
                      <a:lnTo>
                        <a:pt x="20173" y="0"/>
                      </a:lnTo>
                      <a:cubicBezTo>
                        <a:pt x="14956" y="15010"/>
                        <a:pt x="6645" y="15010"/>
                        <a:pt x="142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solidFill>
                    <a:schemeClr val="accent5">
                      <a:lumMod val="40000"/>
                      <a:lumOff val="60000"/>
                    </a:schemeClr>
                  </a:solidFill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" name="Shape">
                  <a:extLst>
                    <a:ext uri="{FF2B5EF4-FFF2-40B4-BE49-F238E27FC236}">
                      <a16:creationId xmlns:a16="http://schemas.microsoft.com/office/drawing/2014/main" xmlns="" id="{BBED7D51-DC21-4C83-B666-338F862CC22E}"/>
                    </a:ext>
                  </a:extLst>
                </p:cNvPr>
                <p:cNvSpPr/>
                <p:nvPr/>
              </p:nvSpPr>
              <p:spPr>
                <a:xfrm>
                  <a:off x="1607896" y="1891091"/>
                  <a:ext cx="2929219" cy="786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262" extrusionOk="0">
                      <a:moveTo>
                        <a:pt x="20173" y="17262"/>
                      </a:moveTo>
                      <a:lnTo>
                        <a:pt x="21600" y="13013"/>
                      </a:lnTo>
                      <a:cubicBezTo>
                        <a:pt x="15595" y="-4338"/>
                        <a:pt x="6005" y="-4338"/>
                        <a:pt x="0" y="13013"/>
                      </a:cubicBezTo>
                      <a:lnTo>
                        <a:pt x="1427" y="17262"/>
                      </a:lnTo>
                      <a:cubicBezTo>
                        <a:pt x="6645" y="2252"/>
                        <a:pt x="14956" y="2252"/>
                        <a:pt x="20173" y="1726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Shape">
                  <a:extLst>
                    <a:ext uri="{FF2B5EF4-FFF2-40B4-BE49-F238E27FC236}">
                      <a16:creationId xmlns:a16="http://schemas.microsoft.com/office/drawing/2014/main" xmlns="" id="{FFF6704E-F680-4F1F-A38B-D663C27A9CF3}"/>
                    </a:ext>
                  </a:extLst>
                </p:cNvPr>
                <p:cNvSpPr/>
                <p:nvPr/>
              </p:nvSpPr>
              <p:spPr>
                <a:xfrm>
                  <a:off x="1849011" y="5063633"/>
                  <a:ext cx="2446990" cy="685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428" extrusionOk="0">
                      <a:moveTo>
                        <a:pt x="1708" y="0"/>
                      </a:moveTo>
                      <a:lnTo>
                        <a:pt x="0" y="4912"/>
                      </a:lnTo>
                      <a:cubicBezTo>
                        <a:pt x="6014" y="21600"/>
                        <a:pt x="15585" y="21600"/>
                        <a:pt x="21600" y="4912"/>
                      </a:cubicBezTo>
                      <a:lnTo>
                        <a:pt x="19892" y="0"/>
                      </a:lnTo>
                      <a:cubicBezTo>
                        <a:pt x="14821" y="13979"/>
                        <a:pt x="6781" y="13979"/>
                        <a:pt x="170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Shape">
                  <a:extLst>
                    <a:ext uri="{FF2B5EF4-FFF2-40B4-BE49-F238E27FC236}">
                      <a16:creationId xmlns:a16="http://schemas.microsoft.com/office/drawing/2014/main" xmlns="" id="{94D17AAD-0AB1-4A66-90D2-DADE831B0D00}"/>
                    </a:ext>
                  </a:extLst>
                </p:cNvPr>
                <p:cNvSpPr/>
                <p:nvPr/>
              </p:nvSpPr>
              <p:spPr>
                <a:xfrm>
                  <a:off x="4504532" y="2761079"/>
                  <a:ext cx="687502" cy="24470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428" h="21600" extrusionOk="0">
                      <a:moveTo>
                        <a:pt x="0" y="19892"/>
                      </a:moveTo>
                      <a:lnTo>
                        <a:pt x="4912" y="21600"/>
                      </a:lnTo>
                      <a:cubicBezTo>
                        <a:pt x="21600" y="15585"/>
                        <a:pt x="21600" y="6015"/>
                        <a:pt x="4912" y="0"/>
                      </a:cubicBezTo>
                      <a:lnTo>
                        <a:pt x="0" y="1708"/>
                      </a:lnTo>
                      <a:cubicBezTo>
                        <a:pt x="13979" y="6781"/>
                        <a:pt x="13979" y="14821"/>
                        <a:pt x="0" y="1989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Shape">
                  <a:extLst>
                    <a:ext uri="{FF2B5EF4-FFF2-40B4-BE49-F238E27FC236}">
                      <a16:creationId xmlns:a16="http://schemas.microsoft.com/office/drawing/2014/main" xmlns="" id="{D387323E-7CE2-4830-96FE-46E302713661}"/>
                    </a:ext>
                  </a:extLst>
                </p:cNvPr>
                <p:cNvSpPr/>
                <p:nvPr/>
              </p:nvSpPr>
              <p:spPr>
                <a:xfrm>
                  <a:off x="1849011" y="2229249"/>
                  <a:ext cx="2446990" cy="685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428" extrusionOk="0">
                      <a:moveTo>
                        <a:pt x="19892" y="17428"/>
                      </a:moveTo>
                      <a:lnTo>
                        <a:pt x="21600" y="12516"/>
                      </a:lnTo>
                      <a:cubicBezTo>
                        <a:pt x="15585" y="-4172"/>
                        <a:pt x="6015" y="-4172"/>
                        <a:pt x="0" y="12516"/>
                      </a:cubicBezTo>
                      <a:lnTo>
                        <a:pt x="1708" y="17428"/>
                      </a:lnTo>
                      <a:cubicBezTo>
                        <a:pt x="6781" y="3449"/>
                        <a:pt x="14821" y="3449"/>
                        <a:pt x="19892" y="17428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" name="Shape">
                  <a:extLst>
                    <a:ext uri="{FF2B5EF4-FFF2-40B4-BE49-F238E27FC236}">
                      <a16:creationId xmlns:a16="http://schemas.microsoft.com/office/drawing/2014/main" xmlns="" id="{1500FCC5-432F-4FAB-ADF4-D2E754EF0453}"/>
                    </a:ext>
                  </a:extLst>
                </p:cNvPr>
                <p:cNvSpPr/>
                <p:nvPr/>
              </p:nvSpPr>
              <p:spPr>
                <a:xfrm>
                  <a:off x="2073835" y="4820773"/>
                  <a:ext cx="1968018" cy="5871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654" extrusionOk="0">
                      <a:moveTo>
                        <a:pt x="2126" y="0"/>
                      </a:moveTo>
                      <a:lnTo>
                        <a:pt x="0" y="5818"/>
                      </a:lnTo>
                      <a:cubicBezTo>
                        <a:pt x="6027" y="21600"/>
                        <a:pt x="15571" y="21600"/>
                        <a:pt x="21600" y="5818"/>
                      </a:cubicBezTo>
                      <a:lnTo>
                        <a:pt x="19474" y="0"/>
                      </a:lnTo>
                      <a:cubicBezTo>
                        <a:pt x="14618" y="12573"/>
                        <a:pt x="6982" y="12573"/>
                        <a:pt x="21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solidFill>
                    <a:schemeClr val="accent5">
                      <a:lumMod val="40000"/>
                      <a:lumOff val="60000"/>
                    </a:schemeClr>
                  </a:solidFill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" name="Shape">
                  <a:extLst>
                    <a:ext uri="{FF2B5EF4-FFF2-40B4-BE49-F238E27FC236}">
                      <a16:creationId xmlns:a16="http://schemas.microsoft.com/office/drawing/2014/main" xmlns="" id="{54AC5F88-7AF3-49ED-95D1-33C12096F4CC}"/>
                    </a:ext>
                  </a:extLst>
                </p:cNvPr>
                <p:cNvSpPr/>
                <p:nvPr/>
              </p:nvSpPr>
              <p:spPr>
                <a:xfrm>
                  <a:off x="2073835" y="2567408"/>
                  <a:ext cx="1968018" cy="587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654" extrusionOk="0">
                      <a:moveTo>
                        <a:pt x="19474" y="17654"/>
                      </a:moveTo>
                      <a:lnTo>
                        <a:pt x="21600" y="11836"/>
                      </a:lnTo>
                      <a:cubicBezTo>
                        <a:pt x="15573" y="-3946"/>
                        <a:pt x="6029" y="-3946"/>
                        <a:pt x="0" y="11836"/>
                      </a:cubicBezTo>
                      <a:lnTo>
                        <a:pt x="2126" y="17654"/>
                      </a:lnTo>
                      <a:cubicBezTo>
                        <a:pt x="6982" y="5076"/>
                        <a:pt x="14618" y="5076"/>
                        <a:pt x="19474" y="17654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625" name="Shape">
                  <a:extLst>
                    <a:ext uri="{FF2B5EF4-FFF2-40B4-BE49-F238E27FC236}">
                      <a16:creationId xmlns:a16="http://schemas.microsoft.com/office/drawing/2014/main" xmlns="" id="{0043B135-1765-47BA-8959-B274E127B5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8026" y="3001701"/>
                  <a:ext cx="588121" cy="1969523"/>
                </a:xfrm>
                <a:custGeom>
                  <a:avLst/>
                  <a:gdLst>
                    <a:gd name="T0" fmla="*/ 2147483646 w 17654"/>
                    <a:gd name="T1" fmla="*/ 2147483646 h 21600"/>
                    <a:gd name="T2" fmla="*/ 2147483646 w 17654"/>
                    <a:gd name="T3" fmla="*/ 2147483646 h 21600"/>
                    <a:gd name="T4" fmla="*/ 2147483646 w 17654"/>
                    <a:gd name="T5" fmla="*/ 2147483646 h 21600"/>
                    <a:gd name="T6" fmla="*/ 2147483646 w 17654"/>
                    <a:gd name="T7" fmla="*/ 214748364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654" h="21600" extrusionOk="0">
                      <a:moveTo>
                        <a:pt x="17654" y="2126"/>
                      </a:moveTo>
                      <a:lnTo>
                        <a:pt x="11836" y="0"/>
                      </a:lnTo>
                      <a:cubicBezTo>
                        <a:pt x="-3946" y="6027"/>
                        <a:pt x="-3946" y="15571"/>
                        <a:pt x="11836" y="21600"/>
                      </a:cubicBezTo>
                      <a:lnTo>
                        <a:pt x="17654" y="19474"/>
                      </a:lnTo>
                      <a:cubicBezTo>
                        <a:pt x="5076" y="14618"/>
                        <a:pt x="5076" y="6982"/>
                        <a:pt x="17654" y="2126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/>
                <a:p>
                  <a:endParaRPr lang="en-US"/>
                </a:p>
              </p:txBody>
            </p:sp>
            <p:sp>
              <p:nvSpPr>
                <p:cNvPr id="25" name="Shape">
                  <a:extLst>
                    <a:ext uri="{FF2B5EF4-FFF2-40B4-BE49-F238E27FC236}">
                      <a16:creationId xmlns:a16="http://schemas.microsoft.com/office/drawing/2014/main" xmlns="" id="{7EEF716E-39A7-471E-8840-9BA9CC0908F3}"/>
                    </a:ext>
                  </a:extLst>
                </p:cNvPr>
                <p:cNvSpPr/>
                <p:nvPr/>
              </p:nvSpPr>
              <p:spPr>
                <a:xfrm>
                  <a:off x="4279708" y="3003940"/>
                  <a:ext cx="586495" cy="1967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654" h="21600" extrusionOk="0">
                      <a:moveTo>
                        <a:pt x="0" y="19474"/>
                      </a:moveTo>
                      <a:lnTo>
                        <a:pt x="5818" y="21600"/>
                      </a:lnTo>
                      <a:cubicBezTo>
                        <a:pt x="21600" y="15573"/>
                        <a:pt x="21600" y="6029"/>
                        <a:pt x="5818" y="0"/>
                      </a:cubicBezTo>
                      <a:lnTo>
                        <a:pt x="0" y="2126"/>
                      </a:lnTo>
                      <a:cubicBezTo>
                        <a:pt x="12578" y="6982"/>
                        <a:pt x="12578" y="14618"/>
                        <a:pt x="0" y="194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" name="Shape">
                  <a:extLst>
                    <a:ext uri="{FF2B5EF4-FFF2-40B4-BE49-F238E27FC236}">
                      <a16:creationId xmlns:a16="http://schemas.microsoft.com/office/drawing/2014/main" xmlns="" id="{3B4B832B-3C3E-4951-93EA-9AE0966AA5CD}"/>
                    </a:ext>
                  </a:extLst>
                </p:cNvPr>
                <p:cNvSpPr/>
                <p:nvPr/>
              </p:nvSpPr>
              <p:spPr>
                <a:xfrm>
                  <a:off x="4986762" y="2290733"/>
                  <a:ext cx="883000" cy="340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8" h="21600" extrusionOk="0">
                      <a:moveTo>
                        <a:pt x="0" y="20371"/>
                      </a:moveTo>
                      <a:lnTo>
                        <a:pt x="3754" y="21600"/>
                      </a:lnTo>
                      <a:cubicBezTo>
                        <a:pt x="21600" y="15601"/>
                        <a:pt x="21600" y="5998"/>
                        <a:pt x="3754" y="0"/>
                      </a:cubicBezTo>
                      <a:lnTo>
                        <a:pt x="0" y="1229"/>
                      </a:lnTo>
                      <a:cubicBezTo>
                        <a:pt x="15779" y="6550"/>
                        <a:pt x="15779" y="15051"/>
                        <a:pt x="0" y="203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300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13620E66-5601-40AC-AFC7-5D967FF55702}"/>
                </a:ext>
              </a:extLst>
            </p:cNvPr>
            <p:cNvSpPr/>
            <p:nvPr/>
          </p:nvSpPr>
          <p:spPr>
            <a:xfrm>
              <a:off x="788980" y="2621748"/>
              <a:ext cx="1876953" cy="167720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800" dirty="0" smtClean="0">
                  <a:solidFill>
                    <a:schemeClr val="tx1"/>
                  </a:solidFill>
                </a:rPr>
                <a:t>AQI</a:t>
              </a:r>
              <a:r>
                <a:rPr lang="fr-FR" sz="2800" dirty="0" smtClean="0"/>
                <a:t> 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8E5CA2C-AFE3-4337-81C0-5B2F457E302A}"/>
              </a:ext>
            </a:extLst>
          </p:cNvPr>
          <p:cNvGrpSpPr>
            <a:grpSpLocks/>
          </p:cNvGrpSpPr>
          <p:nvPr/>
        </p:nvGrpSpPr>
        <p:grpSpPr bwMode="auto">
          <a:xfrm>
            <a:off x="2054225" y="2236788"/>
            <a:ext cx="7089775" cy="2867025"/>
            <a:chOff x="2936125" y="2400608"/>
            <a:chExt cx="6267996" cy="2245939"/>
          </a:xfrm>
        </p:grpSpPr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xmlns="" id="{C7EC1791-1521-44ED-BF88-72D1C88902EB}"/>
                </a:ext>
              </a:extLst>
            </p:cNvPr>
            <p:cNvSpPr/>
            <p:nvPr/>
          </p:nvSpPr>
          <p:spPr>
            <a:xfrm>
              <a:off x="2936125" y="2400608"/>
              <a:ext cx="6267996" cy="2245939"/>
            </a:xfrm>
            <a:custGeom>
              <a:avLst/>
              <a:gdLst>
                <a:gd name="connsiteX0" fmla="*/ 0 w 7009016"/>
                <a:gd name="connsiteY0" fmla="*/ 0 h 3400103"/>
                <a:gd name="connsiteX1" fmla="*/ 7009016 w 7009016"/>
                <a:gd name="connsiteY1" fmla="*/ 0 h 3400103"/>
                <a:gd name="connsiteX2" fmla="*/ 7009016 w 7009016"/>
                <a:gd name="connsiteY2" fmla="*/ 3400103 h 3400103"/>
                <a:gd name="connsiteX3" fmla="*/ 0 w 7009016"/>
                <a:gd name="connsiteY3" fmla="*/ 3400103 h 3400103"/>
                <a:gd name="connsiteX4" fmla="*/ 0 w 7009016"/>
                <a:gd name="connsiteY4" fmla="*/ 3396506 h 3400103"/>
                <a:gd name="connsiteX5" fmla="*/ 158542 w 7009016"/>
                <a:gd name="connsiteY5" fmla="*/ 3216673 h 3400103"/>
                <a:gd name="connsiteX6" fmla="*/ 158542 w 7009016"/>
                <a:gd name="connsiteY6" fmla="*/ 183403 h 3400103"/>
                <a:gd name="connsiteX7" fmla="*/ 0 w 7009016"/>
                <a:gd name="connsiteY7" fmla="*/ 3596 h 340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09016" h="3400103">
                  <a:moveTo>
                    <a:pt x="0" y="0"/>
                  </a:moveTo>
                  <a:lnTo>
                    <a:pt x="7009016" y="0"/>
                  </a:lnTo>
                  <a:lnTo>
                    <a:pt x="7009016" y="3400103"/>
                  </a:lnTo>
                  <a:lnTo>
                    <a:pt x="0" y="3400103"/>
                  </a:lnTo>
                  <a:lnTo>
                    <a:pt x="0" y="3396506"/>
                  </a:lnTo>
                  <a:lnTo>
                    <a:pt x="158542" y="3216673"/>
                  </a:lnTo>
                  <a:cubicBezTo>
                    <a:pt x="862892" y="2332225"/>
                    <a:pt x="862892" y="1067730"/>
                    <a:pt x="158542" y="183403"/>
                  </a:cubicBezTo>
                  <a:lnTo>
                    <a:pt x="0" y="359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2AA611F-1150-43D8-AB09-BA0C9243AA03}"/>
                </a:ext>
              </a:extLst>
            </p:cNvPr>
            <p:cNvSpPr/>
            <p:nvPr/>
          </p:nvSpPr>
          <p:spPr>
            <a:xfrm>
              <a:off x="3500329" y="2418018"/>
              <a:ext cx="5703792" cy="16639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defRPr/>
              </a:pPr>
              <a:endParaRPr lang="en-US" b="1" dirty="0"/>
            </a:p>
            <a:p>
              <a:pPr algn="just">
                <a:defRPr/>
              </a:pPr>
              <a:r>
                <a:rPr lang="fr-FR" b="1" dirty="0"/>
                <a:t>Dépend de plusieurs facteurs: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  <a:defRPr/>
              </a:pPr>
              <a:r>
                <a:rPr lang="fr-FR" sz="1600" dirty="0" smtClean="0"/>
                <a:t>Externes</a:t>
              </a:r>
              <a:r>
                <a:rPr lang="fr-FR" sz="1600" dirty="0"/>
                <a:t> : les croyances de la société, l’état de la zone, les attentes de l’industrie et tant d’autres facteurs[1]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  <a:defRPr/>
              </a:pPr>
              <a:r>
                <a:rPr lang="fr-FR" sz="1600" dirty="0" smtClean="0"/>
                <a:t>Internes</a:t>
              </a:r>
              <a:r>
                <a:rPr lang="fr-FR" sz="1600" dirty="0"/>
                <a:t> : qui sont liés à la mission</a:t>
              </a:r>
              <a:r>
                <a:rPr lang="fr-FR" sz="1600" dirty="0" smtClean="0"/>
                <a:t>, </a:t>
              </a:r>
              <a:r>
                <a:rPr lang="fr-FR" sz="1600" dirty="0"/>
                <a:t>aux buts et aux objectifs d’une organisation éducative et au degré de conformité des activités, des ressources et des produits par rapport aux attentes et aux normes générales ou spécifiques à atteindre[2]</a:t>
              </a:r>
              <a:endParaRPr lang="en-US" sz="16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80F00F-FC9D-406A-8041-36198CADC7A6}"/>
              </a:ext>
            </a:extLst>
          </p:cNvPr>
          <p:cNvSpPr txBox="1"/>
          <p:nvPr/>
        </p:nvSpPr>
        <p:spPr>
          <a:xfrm>
            <a:off x="3322638" y="5795963"/>
            <a:ext cx="582136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50" i="1" dirty="0"/>
              <a:t>[1]</a:t>
            </a:r>
            <a:r>
              <a:rPr lang="en-US" sz="1050" i="1" dirty="0" err="1"/>
              <a:t>A.Shokraiefard</a:t>
            </a:r>
            <a:r>
              <a:rPr lang="en-US" sz="1050" i="1" dirty="0"/>
              <a:t>, </a:t>
            </a:r>
            <a:r>
              <a:rPr lang="en-US" sz="1050" i="1" dirty="0" err="1"/>
              <a:t>ContinuousQuality</a:t>
            </a:r>
            <a:r>
              <a:rPr lang="en-US" sz="1050" i="1" dirty="0"/>
              <a:t> Improvement in Higher Education A case study in Engineering School of Boras University, 2012</a:t>
            </a:r>
            <a:endParaRPr lang="fr-FR" sz="1050" i="1" dirty="0"/>
          </a:p>
          <a:p>
            <a:pPr algn="r">
              <a:defRPr/>
            </a:pPr>
            <a:r>
              <a:rPr lang="fr-FR" sz="1050" i="1" dirty="0"/>
              <a:t>[2]</a:t>
            </a:r>
            <a:r>
              <a:rPr lang="fr-FR" sz="1050" i="1" dirty="0" err="1"/>
              <a:t>J.Leclerc</a:t>
            </a:r>
            <a:r>
              <a:rPr lang="fr-FR" sz="1050" i="1" dirty="0"/>
              <a:t>, En Education: un enjeu de collaboration à cerner, La Revue de l’innovation dans le secteur public, Vol.14(3), article 5,2009</a:t>
            </a:r>
          </a:p>
        </p:txBody>
      </p:sp>
    </p:spTree>
    <p:extLst>
      <p:ext uri="{BB962C8B-B14F-4D97-AF65-F5344CB8AC3E}">
        <p14:creationId xmlns:p14="http://schemas.microsoft.com/office/powerpoint/2010/main" val="2644198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6FB4F8233C5B47BD83F17BA43BA511" ma:contentTypeVersion="12" ma:contentTypeDescription="Crée un document." ma:contentTypeScope="" ma:versionID="3adea5de796a4cf38ba39258b4674a52">
  <xsd:schema xmlns:xsd="http://www.w3.org/2001/XMLSchema" xmlns:xs="http://www.w3.org/2001/XMLSchema" xmlns:p="http://schemas.microsoft.com/office/2006/metadata/properties" xmlns:ns2="b598d9fd-6ec1-4ade-ad5c-4728e2d9534c" xmlns:ns3="f230773e-1315-45eb-ad14-1edfd7cc0792" targetNamespace="http://schemas.microsoft.com/office/2006/metadata/properties" ma:root="true" ma:fieldsID="fce7ee454bb9667882917d824ce8f50b" ns2:_="" ns3:_="">
    <xsd:import namespace="b598d9fd-6ec1-4ade-ad5c-4728e2d9534c"/>
    <xsd:import namespace="f230773e-1315-45eb-ad14-1edfd7cc07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8d9fd-6ec1-4ade-ad5c-4728e2d953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30773e-1315-45eb-ad14-1edfd7cc079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896B27-2B53-4398-A436-93E99D121026}"/>
</file>

<file path=customXml/itemProps2.xml><?xml version="1.0" encoding="utf-8"?>
<ds:datastoreItem xmlns:ds="http://schemas.openxmlformats.org/officeDocument/2006/customXml" ds:itemID="{95EAAEDA-A0F2-40D2-A4DA-D0939158F53D}"/>
</file>

<file path=customXml/itemProps3.xml><?xml version="1.0" encoding="utf-8"?>
<ds:datastoreItem xmlns:ds="http://schemas.openxmlformats.org/officeDocument/2006/customXml" ds:itemID="{737BFB86-D55C-4D70-B923-85F7817E92A3}"/>
</file>

<file path=docProps/app.xml><?xml version="1.0" encoding="utf-8"?>
<Properties xmlns="http://schemas.openxmlformats.org/officeDocument/2006/extended-properties" xmlns:vt="http://schemas.openxmlformats.org/officeDocument/2006/docPropsVTypes">
  <TotalTime>21414</TotalTime>
  <Words>1158</Words>
  <Application>Microsoft Office PowerPoint</Application>
  <PresentationFormat>Affichage à l'écran (4:3)</PresentationFormat>
  <Paragraphs>176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SNCF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KATOUF Kenza (EXT DAVIDSON)</dc:creator>
  <cp:lastModifiedBy>Compte Microsoft</cp:lastModifiedBy>
  <cp:revision>585</cp:revision>
  <dcterms:created xsi:type="dcterms:W3CDTF">2019-03-13T08:42:14Z</dcterms:created>
  <dcterms:modified xsi:type="dcterms:W3CDTF">2021-10-21T14:21:11Z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0x010100036FB4F8233C5B47BD83F17BA43BA511</vt:lpwstr>
  </property>
</Properties>
</file>